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60" r:id="rId3"/>
    <p:sldId id="269" r:id="rId4"/>
    <p:sldId id="257" r:id="rId5"/>
    <p:sldId id="270" r:id="rId6"/>
    <p:sldId id="258" r:id="rId7"/>
    <p:sldId id="256" r:id="rId8"/>
    <p:sldId id="264" r:id="rId9"/>
    <p:sldId id="267" r:id="rId10"/>
    <p:sldId id="268" r:id="rId11"/>
    <p:sldId id="266" r:id="rId12"/>
    <p:sldId id="261" r:id="rId13"/>
    <p:sldId id="263" r:id="rId14"/>
    <p:sldId id="25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5" autoAdjust="0"/>
  </p:normalViewPr>
  <p:slideViewPr>
    <p:cSldViewPr>
      <p:cViewPr varScale="1">
        <p:scale>
          <a:sx n="45" d="100"/>
          <a:sy n="45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31C7D-0BB0-46A6-A4F9-ACF9EFF8FD6D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85A8F-D696-4546-8F1F-A93E71DF3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615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85A8F-D696-4546-8F1F-A93E71DF3D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76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10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408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31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190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260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267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054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86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81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85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52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FF88-0458-43CB-AF24-3344EBE2078F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49AC8-1BD3-46E5-BCB5-D76C41AC3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923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3.wmv"/><Relationship Id="rId1" Type="http://schemas.openxmlformats.org/officeDocument/2006/relationships/video" Target="../media/media1.wmv"/><Relationship Id="rId6" Type="http://schemas.microsoft.com/office/2007/relationships/media" Target="../media/media3.wmv"/><Relationship Id="rId5" Type="http://schemas.openxmlformats.org/officeDocument/2006/relationships/image" Target="../media/image16.png"/><Relationship Id="rId4" Type="http://schemas.microsoft.com/office/2007/relationships/media" Target="../media/media1.wm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microsoft.com/office/2007/relationships/media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9388"/>
            <a:ext cx="852328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52936"/>
            <a:ext cx="284380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www.espacerails.com/reel/html/les-societes-ferroviaires-europeennes/Belgique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8680"/>
            <a:ext cx="15430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lgium_mapgif Consumer Product Revie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29" y="352423"/>
            <a:ext cx="5562600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Belgium Map Citie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29" y="2348880"/>
            <a:ext cx="4937963" cy="35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60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640"/>
            <a:ext cx="8496944" cy="64807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latin typeface="Arial Black" panose="020B0A04020102020204" pitchFamily="34" charset="0"/>
              </a:rPr>
              <a:t>БЕЛЬГИЯ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7170" name="Picture 2" descr="Маркиза Бригитта Спинола Дориа. c.1606. Масло на холсте. Национальная художественная галерея, Вашингтон   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816424" cy="593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2479">
            <a:off x="3869309" y="609045"/>
            <a:ext cx="2428445" cy="400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Автопортрет. c.1639. Масло на холсте. Kunsthistorisches Museum, Vienna, Austria. 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8974">
            <a:off x="5889275" y="3006961"/>
            <a:ext cx="2361818" cy="313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14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падал снег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640"/>
            <a:ext cx="8496944" cy="64807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latin typeface="Arial Black" panose="020B0A04020102020204" pitchFamily="34" charset="0"/>
              </a:rPr>
              <a:t>БЕЛЬГИЯ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" name="синяя птиц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665526" y="764704"/>
            <a:ext cx="8134350" cy="504056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92181" cy="26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51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андам.360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9388"/>
            <a:ext cx="852328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вандам.36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79512" y="548680"/>
            <a:ext cx="8616956" cy="5616624"/>
          </a:xfrm>
          <a:prstGeom prst="rect">
            <a:avLst/>
          </a:prstGeom>
        </p:spPr>
      </p:pic>
      <p:pic>
        <p:nvPicPr>
          <p:cNvPr id="7170" name="Picture 2" descr="Большой праздник / Самый лучший раздел: Shithappens / Maximen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03" y="109124"/>
            <a:ext cx="21210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640"/>
            <a:ext cx="8496944" cy="64807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latin typeface="Arial Black" panose="020B0A04020102020204" pitchFamily="34" charset="0"/>
              </a:rPr>
              <a:t>БЕЛЬГИЯ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5688632" cy="53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34" y="116632"/>
            <a:ext cx="3922787" cy="267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84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9388"/>
            <a:ext cx="852328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58388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Бельгийская Овчарка (Тервюрен) Питомники Фото Щенки Тервюрен (бельгийская овчарка) BELGIAN TERVUREN, Tervueren, Belgian Tervuer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0141"/>
            <a:ext cx="213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70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 литература: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Мэри </a:t>
            </a:r>
            <a:r>
              <a:rPr lang="ru-RU" dirty="0" err="1"/>
              <a:t>Меррей</a:t>
            </a:r>
            <a:r>
              <a:rPr lang="ru-RU" dirty="0"/>
              <a:t> </a:t>
            </a:r>
            <a:r>
              <a:rPr lang="ru-RU" dirty="0" err="1"/>
              <a:t>Борсок</a:t>
            </a:r>
            <a:r>
              <a:rPr lang="ru-RU" dirty="0"/>
              <a:t> Европа. Путеводитель по обычаям и этикету. М., </a:t>
            </a:r>
            <a:r>
              <a:rPr lang="ru-RU" dirty="0" err="1"/>
              <a:t>АСТ.Астрель</a:t>
            </a:r>
            <a:r>
              <a:rPr lang="ru-RU" dirty="0"/>
              <a:t>, 2006. Бельгия, стр.104-121.</a:t>
            </a:r>
          </a:p>
          <a:p>
            <a:r>
              <a:rPr lang="ru-RU" dirty="0"/>
              <a:t>В.Б. Новичков Страны и народы. Универсальная энциклопедия для </a:t>
            </a:r>
            <a:r>
              <a:rPr lang="ru-RU" dirty="0" err="1"/>
              <a:t>юношества.,М</a:t>
            </a:r>
            <a:r>
              <a:rPr lang="ru-RU" dirty="0"/>
              <a:t>., Издательство «Педагогика- пресс», Издательский Дом «Современная педагогика»,2000. Бельгия. Стр.24—27</a:t>
            </a:r>
          </a:p>
          <a:p>
            <a:r>
              <a:rPr lang="ru-RU" dirty="0" err="1"/>
              <a:t>Страны.Народы.Цивилизации</a:t>
            </a:r>
            <a:r>
              <a:rPr lang="ru-RU" dirty="0"/>
              <a:t>. Энциклопедия для детей. М., Издательский Дом «</a:t>
            </a:r>
            <a:r>
              <a:rPr lang="ru-RU" dirty="0" err="1"/>
              <a:t>Аванта</a:t>
            </a:r>
            <a:r>
              <a:rPr lang="ru-RU" dirty="0"/>
              <a:t> +», 2006. Бельгия,стр.137-139</a:t>
            </a:r>
          </a:p>
          <a:p>
            <a:r>
              <a:rPr lang="ru-RU" dirty="0"/>
              <a:t>А.Б. Косолапов. Туристское страноведение. М., 2005, Бельгия.стр.144-148.</a:t>
            </a:r>
          </a:p>
          <a:p>
            <a:r>
              <a:rPr lang="ru-RU" dirty="0" smtClean="0"/>
              <a:t>Все видео взяты из сети интернет (монтаж выполнили сами)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169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БЕЛЬГИЯ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88640"/>
            <a:ext cx="8496944" cy="64807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latin typeface="Arial Black" panose="020B0A04020102020204" pitchFamily="34" charset="0"/>
              </a:rPr>
              <a:t>БЕЛЬГИЯ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146" name="Picture 2" descr="Брюссель - столица Бельгии :: SYL.r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5575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910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920880" cy="60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265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9388"/>
            <a:ext cx="852328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Фото Бельгии, фотографии, фотогалере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643" y="2109944"/>
            <a:ext cx="595312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0-tub-ru.yandex.net/i?id=8afd2b81c4a6a1387812d42802dbedef-74-144&amp;n=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682" y="179388"/>
            <a:ext cx="3456384" cy="25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18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92088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51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73" y="179388"/>
            <a:ext cx="852328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5435259" cy="433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71038"/>
            <a:ext cx="3384443" cy="253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57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496944" cy="648072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БЕЛЬГИЯ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3353" y="588665"/>
            <a:ext cx="23812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0274"/>
            <a:ext cx="4286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1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падал снег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640"/>
            <a:ext cx="8496944" cy="64807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latin typeface="Arial Black" panose="020B0A04020102020204" pitchFamily="34" charset="0"/>
              </a:rPr>
              <a:t>БЕЛЬГИЯ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падал снег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79512" y="200111"/>
            <a:ext cx="8640959" cy="603720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111"/>
            <a:ext cx="3096344" cy="258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80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тромай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79512" y="692696"/>
            <a:ext cx="8712968" cy="5616624"/>
          </a:xfrm>
        </p:spPr>
      </p:pic>
      <p:pic>
        <p:nvPicPr>
          <p:cNvPr id="6146" name="Picture 2" descr="Новый клип Stromae - Peace Or Violenc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271563" cy="169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2908" y="29686"/>
            <a:ext cx="1971092" cy="295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486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103</Words>
  <Application>Microsoft Office PowerPoint</Application>
  <PresentationFormat>Экран (4:3)</PresentationFormat>
  <Paragraphs>14</Paragraphs>
  <Slides>15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БЕЛЬГИЯ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Источники и литература: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</cp:lastModifiedBy>
  <cp:revision>20</cp:revision>
  <dcterms:created xsi:type="dcterms:W3CDTF">2014-11-23T03:42:06Z</dcterms:created>
  <dcterms:modified xsi:type="dcterms:W3CDTF">2015-02-19T14:11:06Z</dcterms:modified>
</cp:coreProperties>
</file>