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80" r:id="rId4"/>
    <p:sldId id="281" r:id="rId5"/>
    <p:sldId id="257" r:id="rId6"/>
    <p:sldId id="259" r:id="rId7"/>
    <p:sldId id="283" r:id="rId8"/>
    <p:sldId id="262" r:id="rId9"/>
    <p:sldId id="260" r:id="rId10"/>
    <p:sldId id="261" r:id="rId11"/>
    <p:sldId id="267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76" r:id="rId21"/>
    <p:sldId id="273" r:id="rId22"/>
    <p:sldId id="282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40831-D9FC-47C3-A801-CAB517F2FBCC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F289E-825B-4DF5-A86B-EADEF11B4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289E-825B-4DF5-A86B-EADEF11B47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289E-825B-4DF5-A86B-EADEF11B47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6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289E-825B-4DF5-A86B-EADEF11B47E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1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5E1FE5-5B94-43D4-8A9F-0CA62E5A8FE2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F56001-9999-4082-B7B4-536A0F2C9A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reading.link/bookreader.php/1027108/Fedotova_-_Osnovy_izobrazitelnogo_iskusstva.html" TargetMode="External"/><Relationship Id="rId2" Type="http://schemas.openxmlformats.org/officeDocument/2006/relationships/hyperlink" Target="http://phocs.ru/viewtopic.php?id=106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suemvmeste.ru/natyurmort-v-tushi/" TargetMode="External"/><Relationship Id="rId4" Type="http://schemas.openxmlformats.org/officeDocument/2006/relationships/hyperlink" Target="http://marylyn.livejournal.com/1411273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ap.ru/picture30.jpg" TargetMode="External"/><Relationship Id="rId2" Type="http://schemas.openxmlformats.org/officeDocument/2006/relationships/hyperlink" Target="http://files.smallbay.ru/images6/hruzky_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gallerix.ru/pic/_EX/1931698213/1295008264.jpe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5.wikiart.org/images/caravaggio/basket-of-fruit.jpg" TargetMode="External"/><Relationship Id="rId2" Type="http://schemas.openxmlformats.org/officeDocument/2006/relationships/hyperlink" Target="http://www.artprojekt.ru/gallery/karavadjo/Pic/15.jpg-&#1082;&#1072;&#1088;&#1072;&#1074;&#1072;&#1076;&#1078;&#1086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ngogh-world.ru/other/irises-pink-green.jpg" TargetMode="External"/><Relationship Id="rId5" Type="http://schemas.openxmlformats.org/officeDocument/2006/relationships/hyperlink" Target="http://sunny-art.ru/wp-content/uploads/2009/11/sezan_pol_3.jpg" TargetMode="External"/><Relationship Id="rId4" Type="http://schemas.openxmlformats.org/officeDocument/2006/relationships/hyperlink" Target="http://www.artprojekt.ru/gallery/euroart/Pic/01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Изображаем натюрморт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для6 класса  по программе </a:t>
            </a:r>
            <a:r>
              <a:rPr lang="ru-RU" dirty="0" err="1" smtClean="0"/>
              <a:t>Неменского</a:t>
            </a:r>
            <a:r>
              <a:rPr lang="ru-RU" dirty="0" smtClean="0"/>
              <a:t> Б.М.</a:t>
            </a:r>
          </a:p>
          <a:p>
            <a:r>
              <a:rPr lang="ru-RU" sz="2400" dirty="0" smtClean="0"/>
              <a:t>Подготовила Афанасьева Юлия Валерьевна ,учитель изо ,ГБОУ школа509,г Москва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6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45161" cy="64367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Замкнутая композиция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Предметы располагаются  по кругу ,</a:t>
            </a:r>
            <a:r>
              <a:rPr lang="ru-RU" sz="2000" dirty="0" smtClean="0"/>
              <a:t>квадрату ,</a:t>
            </a:r>
            <a:r>
              <a:rPr lang="ru-RU" sz="2000" dirty="0" smtClean="0"/>
              <a:t>треугольнику, прямоугольнику </a:t>
            </a:r>
          </a:p>
          <a:p>
            <a:r>
              <a:rPr lang="ru-RU" sz="2000" dirty="0" smtClean="0"/>
              <a:t>Четкий внешний контур ,нарастание сложности к центру.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Шарден .Натюрморт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952811"/>
            <a:ext cx="3600400" cy="4531142"/>
          </a:xfrm>
        </p:spPr>
      </p:pic>
    </p:spTree>
    <p:extLst>
      <p:ext uri="{BB962C8B-B14F-4D97-AF65-F5344CB8AC3E}">
        <p14:creationId xmlns:p14="http://schemas.microsoft.com/office/powerpoint/2010/main" val="19892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Открытая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2060847"/>
            <a:ext cx="3744416" cy="4320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аправления </a:t>
            </a:r>
            <a:r>
              <a:rPr lang="ru-RU" dirty="0"/>
              <a:t>линий исходят от </a:t>
            </a:r>
            <a:r>
              <a:rPr lang="ru-RU" dirty="0" smtClean="0"/>
              <a:t>центра,</a:t>
            </a:r>
          </a:p>
          <a:p>
            <a:r>
              <a:rPr lang="ru-RU" dirty="0" smtClean="0"/>
              <a:t>Можно продолжить </a:t>
            </a:r>
            <a:r>
              <a:rPr lang="ru-RU" dirty="0"/>
              <a:t>мысленно картину и увести ее за рамки </a:t>
            </a:r>
            <a:r>
              <a:rPr lang="ru-RU" dirty="0" smtClean="0"/>
              <a:t>плоскости</a:t>
            </a:r>
            <a:r>
              <a:rPr lang="ru-RU" dirty="0"/>
              <a:t>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Коровин На пляже.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5184576" cy="3960440"/>
          </a:xfrm>
        </p:spPr>
      </p:pic>
    </p:spTree>
    <p:extLst>
      <p:ext uri="{BB962C8B-B14F-4D97-AF65-F5344CB8AC3E}">
        <p14:creationId xmlns:p14="http://schemas.microsoft.com/office/powerpoint/2010/main" val="42372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Симметрия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064896" cy="1368152"/>
          </a:xfrm>
        </p:spPr>
        <p:txBody>
          <a:bodyPr>
            <a:normAutofit/>
          </a:bodyPr>
          <a:lstStyle/>
          <a:p>
            <a:pPr marL="1188720" lvl="3" indent="0">
              <a:buNone/>
            </a:pPr>
            <a:r>
              <a:rPr lang="ru-RU" sz="2000" dirty="0" smtClean="0"/>
              <a:t>В симметричной композиции  предметы или люди расположены зеркально по отношению к центральной  оси 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629090" cy="3171825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 smtClean="0"/>
              <a:t> в окружающем мире везде нас окружает симметрия. </a:t>
            </a:r>
            <a:r>
              <a:rPr lang="ru-RU" dirty="0"/>
              <a:t>Например, симметрично устроены фигура человека, бабочка, снежинка и многое другое. Симметричные композиции - статичные (устойчивые), левая и правая половины уравновешены.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6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Симметрия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6584"/>
            <a:ext cx="4608512" cy="5131416"/>
          </a:xfr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076055" y="3356992"/>
            <a:ext cx="3372999" cy="276034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800" dirty="0" smtClean="0"/>
              <a:t>Караваджо . Натюрморт с цветами .  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7428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5580063" y="2060575"/>
            <a:ext cx="3563937" cy="453707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В асимметричной композиции объекты располагаются по разному  левая и правая половины </a:t>
            </a:r>
            <a:r>
              <a:rPr lang="ru-RU" dirty="0" err="1" smtClean="0"/>
              <a:t>неуравновешаны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Хеда</a:t>
            </a:r>
            <a:r>
              <a:rPr lang="ru-RU" dirty="0" smtClean="0"/>
              <a:t> .Завтрак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dirty="0" smtClean="0"/>
              <a:t>Асимметрия 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418138" cy="4032250"/>
          </a:xfrm>
        </p:spPr>
      </p:pic>
    </p:spTree>
    <p:extLst>
      <p:ext uri="{BB962C8B-B14F-4D97-AF65-F5344CB8AC3E}">
        <p14:creationId xmlns:p14="http://schemas.microsoft.com/office/powerpoint/2010/main" val="3749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асимметрия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132856"/>
            <a:ext cx="5597423" cy="3816424"/>
          </a:xfrm>
        </p:spPr>
      </p:pic>
      <p:sp>
        <p:nvSpPr>
          <p:cNvPr id="13" name="Текст 12"/>
          <p:cNvSpPr>
            <a:spLocks noGrp="1"/>
          </p:cNvSpPr>
          <p:nvPr>
            <p:ph sz="quarter" idx="14"/>
          </p:nvPr>
        </p:nvSpPr>
        <p:spPr>
          <a:xfrm>
            <a:off x="5796136" y="2240280"/>
            <a:ext cx="2652918" cy="378100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2"/>
            <a:r>
              <a:rPr lang="ru-RU" sz="2800" dirty="0" err="1" smtClean="0"/>
              <a:t>Хруцкий</a:t>
            </a:r>
            <a:r>
              <a:rPr lang="ru-RU" sz="2800" dirty="0" smtClean="0"/>
              <a:t>.</a:t>
            </a:r>
          </a:p>
          <a:p>
            <a:pPr lvl="2"/>
            <a:r>
              <a:rPr lang="ru-RU" sz="2800" dirty="0" smtClean="0"/>
              <a:t> Натюрморт с белой дичью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33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260648"/>
            <a:ext cx="7776864" cy="1699533"/>
          </a:xfrm>
        </p:spPr>
        <p:txBody>
          <a:bodyPr/>
          <a:lstStyle/>
          <a:p>
            <a:r>
              <a:rPr lang="ru-RU" sz="4800" dirty="0" smtClean="0"/>
              <a:t>Как расположить предметы в натюрморте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454152" cy="202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Равномерное распределение предметов на листе.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7920"/>
            <a:ext cx="3371602" cy="23844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259394" cy="23051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4653137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Фигуры </a:t>
            </a:r>
            <a:r>
              <a:rPr lang="ru-RU" sz="2400" dirty="0"/>
              <a:t>на листе не должны слишком сильно съезжать вверх, или же, наоборот, вниз. Также как и вправо, и влево.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  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dirty="0" smtClean="0"/>
              <a:t>Предметы  в натюрморте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239963"/>
            <a:ext cx="3803650" cy="3876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Могут располагаться в ряд.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340350" y="2239963"/>
            <a:ext cx="3803650" cy="3876675"/>
          </a:xfrm>
        </p:spPr>
        <p:txBody>
          <a:bodyPr/>
          <a:lstStyle/>
          <a:p>
            <a:r>
              <a:rPr lang="ru-RU" dirty="0" smtClean="0"/>
              <a:t> могут перекрывать  друг друга.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541"/>
            <a:ext cx="4084870" cy="3363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7" y="3140968"/>
            <a:ext cx="4781703" cy="34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Где лучше расположены предметы?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3284"/>
            <a:ext cx="3803650" cy="2690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3284"/>
            <a:ext cx="3803650" cy="2690033"/>
          </a:xfrm>
        </p:spPr>
      </p:pic>
    </p:spTree>
    <p:extLst>
      <p:ext uri="{BB962C8B-B14F-4D97-AF65-F5344CB8AC3E}">
        <p14:creationId xmlns:p14="http://schemas.microsoft.com/office/powerpoint/2010/main" val="30722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803650" cy="26892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803650" cy="2689225"/>
          </a:xfrm>
        </p:spPr>
      </p:pic>
    </p:spTree>
    <p:extLst>
      <p:ext uri="{BB962C8B-B14F-4D97-AF65-F5344CB8AC3E}">
        <p14:creationId xmlns:p14="http://schemas.microsoft.com/office/powerpoint/2010/main" val="19181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913"/>
            <a:ext cx="8964488" cy="1139824"/>
          </a:xfrm>
        </p:spPr>
        <p:txBody>
          <a:bodyPr/>
          <a:lstStyle/>
          <a:p>
            <a:r>
              <a:rPr lang="ru-RU" sz="4800" dirty="0" smtClean="0"/>
              <a:t>Что общего в этих репродукциях?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5789974" cy="44271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00192" y="1916833"/>
            <a:ext cx="2843808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Караваджо.</a:t>
            </a: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Корзина с фруктами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760640" cy="446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3"/>
          <p:cNvSpPr>
            <a:spLocks noGrp="1"/>
          </p:cNvSpPr>
          <p:nvPr>
            <p:ph sz="quarter" idx="4294967295"/>
          </p:nvPr>
        </p:nvSpPr>
        <p:spPr>
          <a:xfrm>
            <a:off x="6416675" y="2239963"/>
            <a:ext cx="2727325" cy="37814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Машков. Хлеб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1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Что такое Натюрморт?</a:t>
            </a:r>
          </a:p>
          <a:p>
            <a:endParaRPr lang="ru-RU" dirty="0" smtClean="0"/>
          </a:p>
          <a:p>
            <a:r>
              <a:rPr lang="ru-RU" dirty="0" smtClean="0"/>
              <a:t>Что изображают  в  натюрморте?</a:t>
            </a:r>
          </a:p>
          <a:p>
            <a:endParaRPr lang="ru-RU" dirty="0" smtClean="0"/>
          </a:p>
          <a:p>
            <a:r>
              <a:rPr lang="ru-RU" dirty="0" smtClean="0"/>
              <a:t>Что такое открытая  ,закрытая композиция?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 </a:t>
            </a:r>
            <a:r>
              <a:rPr lang="ru-RU" dirty="0" smtClean="0"/>
              <a:t>такое </a:t>
            </a:r>
            <a:r>
              <a:rPr lang="ru-RU" b="1" dirty="0"/>
              <a:t> </a:t>
            </a:r>
            <a:r>
              <a:rPr lang="ru-RU" dirty="0" smtClean="0"/>
              <a:t>симметрия?</a:t>
            </a:r>
          </a:p>
          <a:p>
            <a:endParaRPr lang="ru-RU" dirty="0" smtClean="0"/>
          </a:p>
          <a:p>
            <a:r>
              <a:rPr lang="ru-RU" dirty="0" smtClean="0"/>
              <a:t>Что такое асимметрия?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 располагаются предметы в натюрморте?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239963"/>
            <a:ext cx="3443288" cy="6588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9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Практическая работа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Взять несколько листов цветной бумаги. </a:t>
            </a:r>
          </a:p>
          <a:p>
            <a:r>
              <a:rPr lang="ru-RU" dirty="0" smtClean="0"/>
              <a:t>Вырезать предметы быта ,овощи, фрукты. </a:t>
            </a:r>
          </a:p>
          <a:p>
            <a:r>
              <a:rPr lang="ru-RU" dirty="0" smtClean="0"/>
              <a:t> Потренироваться расположить предметы на листе   по разному.</a:t>
            </a:r>
          </a:p>
          <a:p>
            <a:r>
              <a:rPr lang="ru-RU" smtClean="0"/>
              <a:t>Приклеить.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3284"/>
            <a:ext cx="3803650" cy="2690033"/>
          </a:xfrm>
        </p:spPr>
      </p:pic>
    </p:spTree>
    <p:extLst>
      <p:ext uri="{BB962C8B-B14F-4D97-AF65-F5344CB8AC3E}">
        <p14:creationId xmlns:p14="http://schemas.microsoft.com/office/powerpoint/2010/main" val="22724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22608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70156"/>
            <a:ext cx="7560839" cy="1058644"/>
          </a:xfrm>
        </p:spPr>
        <p:txBody>
          <a:bodyPr/>
          <a:lstStyle/>
          <a:p>
            <a:r>
              <a:rPr lang="ru-RU" dirty="0" smtClean="0"/>
              <a:t> используемые материалы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1916832"/>
            <a:ext cx="76328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phocs.ru/viewtopic.php?id=10613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понятие о композиции</a:t>
            </a:r>
          </a:p>
          <a:p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://olgino2012.files.wordpress.com/2012/04/composition2.pdf</a:t>
            </a:r>
            <a:endParaRPr lang="ru-RU" dirty="0" smtClean="0"/>
          </a:p>
          <a:p>
            <a:r>
              <a:rPr lang="ru-RU" dirty="0" smtClean="0"/>
              <a:t>Основы композиции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://www.e-reading.link/bookreader.php/1027108/Fedotova_-_</a:t>
            </a:r>
            <a:r>
              <a:rPr lang="en-US" dirty="0" smtClean="0">
                <a:hlinkClick r:id="rId3"/>
              </a:rPr>
              <a:t>Osnovy_izobrazitelnogo_iskusstva.html</a:t>
            </a:r>
            <a:endParaRPr lang="ru-RU" dirty="0" smtClean="0"/>
          </a:p>
          <a:p>
            <a:r>
              <a:rPr lang="ru-RU" dirty="0" smtClean="0"/>
              <a:t>Книга Федотова «Основы изобразительного искусства»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marylyn.livejournal.com/1411273.html</a:t>
            </a:r>
            <a:endParaRPr lang="ru-RU" dirty="0" smtClean="0"/>
          </a:p>
          <a:p>
            <a:r>
              <a:rPr lang="ru-RU" dirty="0" smtClean="0"/>
              <a:t>натюрморты </a:t>
            </a:r>
            <a:r>
              <a:rPr lang="ru-RU" dirty="0" err="1" smtClean="0"/>
              <a:t>Стожарова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://risuemvmeste.ru/natyurmort-v-tushi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Изображаем натюрморт </a:t>
            </a:r>
          </a:p>
          <a:p>
            <a:r>
              <a:rPr lang="ru-RU" dirty="0" err="1" smtClean="0"/>
              <a:t>Л.А.Неменская</a:t>
            </a:r>
            <a:r>
              <a:rPr lang="ru-RU" dirty="0" smtClean="0"/>
              <a:t> .Учебник по изобразительному искусству для 6 класса,Просвещение,2013</a:t>
            </a:r>
          </a:p>
          <a:p>
            <a:r>
              <a:rPr lang="ru-RU" dirty="0" smtClean="0"/>
              <a:t>Л.А .</a:t>
            </a:r>
            <a:r>
              <a:rPr lang="ru-RU" dirty="0" err="1" smtClean="0"/>
              <a:t>Неменская.Искусство</a:t>
            </a:r>
            <a:r>
              <a:rPr lang="ru-RU" dirty="0" smtClean="0"/>
              <a:t> в жизни человека 6 </a:t>
            </a:r>
            <a:r>
              <a:rPr lang="ru-RU" dirty="0" err="1" smtClean="0"/>
              <a:t>класс,Москва</a:t>
            </a:r>
            <a:r>
              <a:rPr lang="ru-RU" dirty="0" smtClean="0"/>
              <a:t> ,Просвещение ,2012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files.smallbay.ru/images6/hruzky_10.jpg</a:t>
            </a:r>
            <a:endParaRPr lang="ru-RU" dirty="0" smtClean="0"/>
          </a:p>
          <a:p>
            <a:r>
              <a:rPr lang="ru-RU" dirty="0" err="1" smtClean="0"/>
              <a:t>Хруцкий</a:t>
            </a:r>
            <a:r>
              <a:rPr lang="ru-RU" dirty="0" smtClean="0"/>
              <a:t>. Белая дичь .Овощи и грибы</a:t>
            </a:r>
          </a:p>
          <a:p>
            <a:r>
              <a:rPr lang="en-US" dirty="0" smtClean="0"/>
              <a:t>http</a:t>
            </a:r>
            <a:r>
              <a:rPr lang="en-US" dirty="0"/>
              <a:t>://isoch.ru/uploads/posts/2014-03/1394873497_i.i.-</a:t>
            </a:r>
            <a:r>
              <a:rPr lang="en-US" dirty="0" smtClean="0"/>
              <a:t>levitan-oduvanchiki.jpg</a:t>
            </a:r>
            <a:endParaRPr lang="ru-RU" dirty="0" smtClean="0"/>
          </a:p>
          <a:p>
            <a:r>
              <a:rPr lang="ru-RU" dirty="0" smtClean="0"/>
              <a:t>Левитан .Одуванчики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www.artap.ru/picture30.jpg</a:t>
            </a:r>
            <a:endParaRPr lang="ru-RU" dirty="0" smtClean="0"/>
          </a:p>
          <a:p>
            <a:r>
              <a:rPr lang="ru-RU" dirty="0" smtClean="0"/>
              <a:t>Сезанн Поль .Натюрморт с выдвинутым ящиком</a:t>
            </a:r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http://en.gallerix.ru/pic/_</a:t>
            </a:r>
            <a:r>
              <a:rPr lang="en-US" dirty="0" smtClean="0">
                <a:hlinkClick r:id="rId4"/>
              </a:rPr>
              <a:t>EX/1931698213/1295008264.jpeg</a:t>
            </a:r>
            <a:endParaRPr lang="ru-RU" dirty="0" smtClean="0"/>
          </a:p>
          <a:p>
            <a:r>
              <a:rPr lang="ru-RU" dirty="0" smtClean="0"/>
              <a:t>Коровин .На пляже.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hlinkClick r:id="rId2"/>
              </a:rPr>
              <a:t>http://www.artprojekt.ru/gallery/karavadjo/Pic/15.jpg</a:t>
            </a:r>
            <a:r>
              <a:rPr lang="ru-RU" sz="2000" dirty="0" smtClean="0">
                <a:hlinkClick r:id="rId2"/>
              </a:rPr>
              <a:t>-</a:t>
            </a:r>
            <a:r>
              <a:rPr lang="ru-RU" sz="2000" dirty="0" err="1" smtClean="0">
                <a:hlinkClick r:id="rId2"/>
              </a:rPr>
              <a:t>караваджо</a:t>
            </a:r>
            <a:r>
              <a:rPr lang="ru-RU" sz="2000" dirty="0" smtClean="0"/>
              <a:t> натюрморт с цветами </a:t>
            </a:r>
          </a:p>
          <a:p>
            <a:r>
              <a:rPr lang="en-US" sz="2000" dirty="0" smtClean="0">
                <a:hlinkClick r:id="rId3"/>
              </a:rPr>
              <a:t>http://uploads5.wikiart.org/images/caravaggio/basket-of-fruit.jpg</a:t>
            </a:r>
            <a:endParaRPr lang="ru-RU" sz="2000" dirty="0" smtClean="0"/>
          </a:p>
          <a:p>
            <a:r>
              <a:rPr lang="ru-RU" sz="2000" dirty="0" smtClean="0"/>
              <a:t>Корзина с фруктами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http://www.artprojekt.ru/gallery/euroart/Pic/012.jpg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Абрахам  </a:t>
            </a:r>
            <a:r>
              <a:rPr lang="ru-RU" sz="2000" dirty="0" err="1" smtClean="0"/>
              <a:t>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Байерен</a:t>
            </a:r>
            <a:r>
              <a:rPr lang="ru-RU" sz="2000" dirty="0" smtClean="0"/>
              <a:t>  натюрморт омарами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http://sunny-art.ru/wp-content/uploads/2009/11/sezan_pol_3.jpg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Поль </a:t>
            </a:r>
            <a:r>
              <a:rPr lang="ru-RU" sz="2000" dirty="0" err="1" smtClean="0"/>
              <a:t>сезанн</a:t>
            </a:r>
            <a:r>
              <a:rPr lang="ru-RU" sz="2000" dirty="0" smtClean="0"/>
              <a:t> натюрморт с яблоками и апельсинами </a:t>
            </a:r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http://vangogh-world.ru/other/irises-pink-green.jpg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Винсент Ван Гог Ваза с ирисами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8748"/>
            <a:ext cx="6101779" cy="4846556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quarter" idx="4294967295"/>
          </p:nvPr>
        </p:nvSpPr>
        <p:spPr>
          <a:xfrm>
            <a:off x="6480175" y="2492375"/>
            <a:ext cx="2663825" cy="388895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Стожаров.</a:t>
            </a:r>
          </a:p>
          <a:p>
            <a:r>
              <a:rPr lang="ru-RU" dirty="0" smtClean="0"/>
              <a:t>Натюрморт  с яблоками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6744"/>
            <a:ext cx="5760640" cy="469852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228184" y="3456004"/>
            <a:ext cx="2915816" cy="28533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Петров-Водкин .</a:t>
            </a:r>
          </a:p>
          <a:p>
            <a:r>
              <a:rPr lang="ru-RU" dirty="0" smtClean="0"/>
              <a:t>Розовый натюрморт.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9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4664841" cy="370093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(фр. </a:t>
            </a:r>
            <a:r>
              <a:rPr lang="ru-RU" dirty="0" err="1"/>
              <a:t>nature</a:t>
            </a:r>
            <a:r>
              <a:rPr lang="ru-RU" dirty="0"/>
              <a:t> </a:t>
            </a:r>
            <a:r>
              <a:rPr lang="ru-RU" dirty="0" err="1"/>
              <a:t>morte</a:t>
            </a:r>
            <a:r>
              <a:rPr lang="ru-RU" dirty="0"/>
              <a:t> — «мёртвая природа») — изображение неодушевлённых предметов в изобразительном </a:t>
            </a:r>
            <a:r>
              <a:rPr lang="ru-RU" dirty="0" smtClean="0"/>
              <a:t>искусстве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Матисс. Красные рыбки.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96470"/>
            <a:ext cx="2937607" cy="45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Что изображено на картинах?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Левитан .Одуванчики</a:t>
            </a:r>
          </a:p>
          <a:p>
            <a:r>
              <a:rPr lang="ru-RU" dirty="0" smtClean="0"/>
              <a:t>Ван Гог .Ирисы в вазе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" y="1916832"/>
            <a:ext cx="3565202" cy="447076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803650" cy="2967737"/>
          </a:xfrm>
        </p:spPr>
      </p:pic>
    </p:spTree>
    <p:extLst>
      <p:ext uri="{BB962C8B-B14F-4D97-AF65-F5344CB8AC3E}">
        <p14:creationId xmlns:p14="http://schemas.microsoft.com/office/powerpoint/2010/main" val="26713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55100"/>
            <a:ext cx="4678288" cy="374605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5" y="2276872"/>
            <a:ext cx="3012959" cy="3840464"/>
          </a:xfrm>
        </p:spPr>
        <p:txBody>
          <a:bodyPr/>
          <a:lstStyle/>
          <a:p>
            <a:r>
              <a:rPr lang="ru-RU" dirty="0" err="1" smtClean="0"/>
              <a:t>Шарднен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Натюрморт с атрибутами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79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Что изображается в натюрмортах?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8" y="2132856"/>
            <a:ext cx="5088566" cy="3816424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652120" y="2204864"/>
            <a:ext cx="3312368" cy="33123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Объекты природы:</a:t>
            </a:r>
          </a:p>
          <a:p>
            <a:r>
              <a:rPr lang="ru-RU" dirty="0" smtClean="0"/>
              <a:t>Фрукты-</a:t>
            </a:r>
            <a:r>
              <a:rPr lang="ru-RU" dirty="0" err="1" smtClean="0"/>
              <a:t>овощи,цветы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Предметы ,сделанные руками человека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Сезан</a:t>
            </a:r>
            <a:r>
              <a:rPr lang="ru-RU" dirty="0" smtClean="0"/>
              <a:t> Натюрморт с выдвинутым ящиком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располагаются на картинах  предметы?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1" y="2060848"/>
            <a:ext cx="4810413" cy="3501981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076055" y="2240280"/>
            <a:ext cx="3372999" cy="38530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Байерен.Натюрморт</a:t>
            </a:r>
            <a:r>
              <a:rPr lang="ru-RU" dirty="0" smtClean="0"/>
              <a:t> с омарами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659</TotalTime>
  <Words>509</Words>
  <Application>Microsoft Office PowerPoint</Application>
  <PresentationFormat>Экран (4:3)</PresentationFormat>
  <Paragraphs>212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Изображаем натюрморт </vt:lpstr>
      <vt:lpstr>Что общего в этих репродукциях?</vt:lpstr>
      <vt:lpstr>Презентация PowerPoint</vt:lpstr>
      <vt:lpstr>Презентация PowerPoint</vt:lpstr>
      <vt:lpstr>Натюрморт</vt:lpstr>
      <vt:lpstr>Что изображено на картинах?</vt:lpstr>
      <vt:lpstr>Презентация PowerPoint</vt:lpstr>
      <vt:lpstr>Что изображается в натюрмортах?</vt:lpstr>
      <vt:lpstr>Как располагаются на картинах  предметы?</vt:lpstr>
      <vt:lpstr> Замкнутая композиция</vt:lpstr>
      <vt:lpstr>Открытая композиция</vt:lpstr>
      <vt:lpstr>Симметрия</vt:lpstr>
      <vt:lpstr>Симметрия </vt:lpstr>
      <vt:lpstr>Асимметрия </vt:lpstr>
      <vt:lpstr>асимметрия</vt:lpstr>
      <vt:lpstr>Как расположить предметы в натюрморте</vt:lpstr>
      <vt:lpstr>Предметы  в натюрморте  </vt:lpstr>
      <vt:lpstr>Где лучше расположены предметы?</vt:lpstr>
      <vt:lpstr>Презентация PowerPoint</vt:lpstr>
      <vt:lpstr>Презентация PowerPoint</vt:lpstr>
      <vt:lpstr>проверьте себя</vt:lpstr>
      <vt:lpstr>Практическая работа</vt:lpstr>
      <vt:lpstr> используемые материалы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Изображаем натюрморт</dc:title>
  <dc:creator>ноутбук</dc:creator>
  <cp:lastModifiedBy>ноутбук</cp:lastModifiedBy>
  <cp:revision>37</cp:revision>
  <dcterms:created xsi:type="dcterms:W3CDTF">2014-12-29T19:38:58Z</dcterms:created>
  <dcterms:modified xsi:type="dcterms:W3CDTF">2015-01-05T00:13:21Z</dcterms:modified>
</cp:coreProperties>
</file>