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3" r:id="rId5"/>
    <p:sldId id="260" r:id="rId6"/>
    <p:sldId id="262" r:id="rId7"/>
    <p:sldId id="265" r:id="rId8"/>
    <p:sldId id="257" r:id="rId9"/>
    <p:sldId id="266" r:id="rId10"/>
    <p:sldId id="258" r:id="rId11"/>
    <p:sldId id="259" r:id="rId12"/>
    <p:sldId id="267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30246-290F-4C07-94A1-CA601C39FC9B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C16C2-7CB5-48D9-8D22-80B67CE03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3FB7A-A6DF-45D3-9D78-1B721C06AFC9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CAE03-A56D-4CE6-ACF3-93CFF281C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08F7B-CC64-4C9D-91F5-2EDABB3101CE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B5CA4-D505-4358-830E-C7B7FB48C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841F5-051E-47B1-BA79-3B853058DB21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4BDB9-A801-44B7-BE78-B1D85B7A4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F4A23-0F4B-46C5-A1DF-BF54E1FD57EA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5317C-8574-4204-84D5-A6EFB9522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E9C83-1355-457A-BCBB-75ABF3030A18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826F9-C2D5-468D-A4BB-3408B6A18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26893-2C89-40B4-9295-DEB1A5582EB6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38D9E-01DC-46A9-A25B-767DBEAB2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69E8D-5658-4224-86ED-BE54511F7D20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09781-36BE-4BD1-8C21-DA419327B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E2B43-40B5-4384-A9D1-30021D047801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776AE-BB84-4EF6-873C-D8893FE29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C3CA-9ADA-47E3-B2EE-84C4199E7BB1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90998-C819-4A98-BCF1-715DD81D4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9CBF5-30DB-49A5-8848-611EB85B431D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49DAD-061D-4891-8715-1EFAA036F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93FF1E-6674-42CD-A8FF-FF300C845F75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671881-5540-4F13-8C01-87EBD052C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221_Druzija_zarjadk/Druzija_zarjadka/&#1044;&#1056;&#1059;&#1047;&#1068;&#1071;%20(PPTminimizer).ppt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52" name="Picture 4" descr="9814a9ddc1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zhiludedakolobok"/>
          <p:cNvPicPr>
            <a:picLocks noChangeAspect="1" noChangeArrowheads="1"/>
          </p:cNvPicPr>
          <p:nvPr/>
        </p:nvPicPr>
        <p:blipFill>
          <a:blip r:embed="rId3"/>
          <a:srcRect r="11658"/>
          <a:stretch>
            <a:fillRect/>
          </a:stretch>
        </p:blipFill>
        <p:spPr bwMode="auto">
          <a:xfrm>
            <a:off x="3143240" y="4286256"/>
            <a:ext cx="2214570" cy="225742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7" name="Содержимое 3" descr="_preview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/>
          </a:blip>
          <a:srcRect l="3030" t="20851" b="2085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1" name="Содержимое 4" descr="0_6f416_5b596708_L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/>
          </a:blip>
          <a:srcRect/>
          <a:stretch>
            <a:fillRect/>
          </a:stretch>
        </p:blipFill>
        <p:spPr>
          <a:xfrm>
            <a:off x="0" y="-346075"/>
            <a:ext cx="9144000" cy="7632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сл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500188"/>
            <a:ext cx="30289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клю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1500188"/>
            <a:ext cx="2003425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помидо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8" y="3857625"/>
            <a:ext cx="2044700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Содержимое 4" descr="0_6f417_d109390f_L.jpg"/>
          <p:cNvPicPr>
            <a:picLocks noChangeAspect="1"/>
          </p:cNvPicPr>
          <p:nvPr/>
        </p:nvPicPr>
        <p:blipFill>
          <a:blip r:embed="rId2">
            <a:lum bright="-20000"/>
          </a:blip>
          <a:srcRect t="8333"/>
          <a:stretch>
            <a:fillRect/>
          </a:stretch>
        </p:blipFill>
        <p:spPr bwMode="auto">
          <a:xfrm>
            <a:off x="0" y="-327025"/>
            <a:ext cx="9144000" cy="718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лнце 3">
            <a:hlinkClick r:id="rId3" action="ppaction://hlinkpres?slideindex=1&amp;slidetitle="/>
          </p:cNvPr>
          <p:cNvSpPr/>
          <p:nvPr/>
        </p:nvSpPr>
        <p:spPr>
          <a:xfrm>
            <a:off x="500063" y="428625"/>
            <a:ext cx="1214437" cy="1357313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5" descr="0_3b6a2_d9801989_L.jpg"/>
          <p:cNvPicPr>
            <a:picLocks noChangeAspect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-1833563"/>
            <a:ext cx="9144000" cy="869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Содержимое 3" descr="0_6f413_40e19226_L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/>
          </a:blip>
          <a:srcRect/>
          <a:stretch>
            <a:fillRect/>
          </a:stretch>
        </p:blipFill>
        <p:spPr>
          <a:xfrm>
            <a:off x="0" y="-214313"/>
            <a:ext cx="9144000" cy="74390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Новая папка\DSCF2283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Новая папка\DSCF2279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26312" t="14360" r="16163"/>
          <a:stretch>
            <a:fillRect/>
          </a:stretch>
        </p:blipFill>
        <p:spPr>
          <a:xfrm rot="16200000">
            <a:off x="1423517" y="-1209225"/>
            <a:ext cx="6143668" cy="8990699"/>
          </a:xfrm>
          <a:prstGeom prst="roundRect">
            <a:avLst/>
          </a:prstGeom>
          <a:ln w="28575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Users\Admin\Desktop\mushroom05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33350"/>
            <a:ext cx="742950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50" y="428625"/>
            <a:ext cx="7072313" cy="61436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Новая папка\DSCF22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8072494" cy="685800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Новая папка\DSCF2277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t="3125" r="7031"/>
          <a:stretch>
            <a:fillRect/>
          </a:stretch>
        </p:blipFill>
        <p:spPr>
          <a:xfrm>
            <a:off x="0" y="0"/>
            <a:ext cx="8786842" cy="6867029"/>
          </a:xfrm>
          <a:prstGeom prst="roundRect">
            <a:avLst/>
          </a:prstGeom>
          <a:ln w="28575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19" name="Содержимое 3" descr="0_6f414_597bcc85_XL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/>
          </a:blip>
          <a:srcRect/>
          <a:stretch>
            <a:fillRect/>
          </a:stretch>
        </p:blipFill>
        <p:spPr>
          <a:xfrm>
            <a:off x="285750" y="0"/>
            <a:ext cx="850106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3" name="Picture 4" descr="9814a9ddc15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AdminS</dc:creator>
  <cp:lastModifiedBy>AdminS</cp:lastModifiedBy>
  <cp:revision>18</cp:revision>
  <dcterms:created xsi:type="dcterms:W3CDTF">2013-11-25T02:04:08Z</dcterms:created>
  <dcterms:modified xsi:type="dcterms:W3CDTF">2014-04-01T00:59:24Z</dcterms:modified>
</cp:coreProperties>
</file>