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312" r:id="rId4"/>
    <p:sldId id="311" r:id="rId5"/>
    <p:sldId id="268" r:id="rId6"/>
    <p:sldId id="269" r:id="rId7"/>
    <p:sldId id="284" r:id="rId8"/>
    <p:sldId id="256" r:id="rId9"/>
    <p:sldId id="272" r:id="rId10"/>
    <p:sldId id="300" r:id="rId11"/>
    <p:sldId id="299" r:id="rId12"/>
    <p:sldId id="301" r:id="rId13"/>
    <p:sldId id="285" r:id="rId14"/>
    <p:sldId id="278" r:id="rId15"/>
    <p:sldId id="281" r:id="rId16"/>
    <p:sldId id="315" r:id="rId17"/>
    <p:sldId id="316" r:id="rId18"/>
    <p:sldId id="283" r:id="rId19"/>
    <p:sldId id="274" r:id="rId20"/>
    <p:sldId id="286" r:id="rId21"/>
    <p:sldId id="324" r:id="rId22"/>
    <p:sldId id="325" r:id="rId23"/>
    <p:sldId id="326" r:id="rId24"/>
    <p:sldId id="327" r:id="rId25"/>
    <p:sldId id="328" r:id="rId26"/>
    <p:sldId id="289" r:id="rId27"/>
    <p:sldId id="330" r:id="rId28"/>
    <p:sldId id="291" r:id="rId29"/>
    <p:sldId id="304" r:id="rId30"/>
    <p:sldId id="292" r:id="rId31"/>
    <p:sldId id="305" r:id="rId32"/>
    <p:sldId id="290" r:id="rId33"/>
    <p:sldId id="336" r:id="rId34"/>
    <p:sldId id="321" r:id="rId35"/>
    <p:sldId id="335" r:id="rId36"/>
    <p:sldId id="337" r:id="rId37"/>
    <p:sldId id="33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7F7F"/>
    <a:srgbClr val="666699"/>
    <a:srgbClr val="669900"/>
    <a:srgbClr val="990033"/>
    <a:srgbClr val="3399FF"/>
    <a:srgbClr val="993366"/>
    <a:srgbClr val="CC00CC"/>
    <a:srgbClr val="00CC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B50D-E17C-44E5-AC0F-641378A6BC8F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05AF-1A4B-4993-9B62-AFD5D735C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image" Target="../media/image40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3.jpeg"/><Relationship Id="rId4" Type="http://schemas.openxmlformats.org/officeDocument/2006/relationships/image" Target="../media/image1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7" Type="http://schemas.openxmlformats.org/officeDocument/2006/relationships/image" Target="../media/image1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-marshak.ru/photo/family/family05.htm" TargetMode="Externa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6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</p:spPr>
      </p:pic>
      <p:pic>
        <p:nvPicPr>
          <p:cNvPr id="7" name="Рисунок 6" descr="9865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6601" y="1021136"/>
            <a:ext cx="2670043" cy="340799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21076474">
            <a:off x="1285852" y="2665207"/>
            <a:ext cx="3286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ncellaresca Script LET" pitchFamily="2" charset="0"/>
              </a:rPr>
              <a:t>«Я думал,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ncellaresca Script LET" pitchFamily="2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ncellaresca Script LET" pitchFamily="2" charset="0"/>
              </a:rPr>
              <a:t>    чувствовал</a:t>
            </a:r>
            <a:r>
              <a:rPr lang="ru-RU" sz="5400" b="1" dirty="0" smtClean="0">
                <a:solidFill>
                  <a:srgbClr val="002060"/>
                </a:solidFill>
                <a:latin typeface="Cancellaresca Script LET" pitchFamily="2" charset="0"/>
              </a:rPr>
              <a:t>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Cancellaresca Script LET" pitchFamily="2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ncellaresca Script LET" pitchFamily="2" charset="0"/>
              </a:rPr>
              <a:t>         я  жил…»</a:t>
            </a:r>
            <a:endParaRPr lang="ru-RU" sz="3600" b="1" dirty="0">
              <a:solidFill>
                <a:srgbClr val="002060"/>
              </a:solidFill>
              <a:latin typeface="Cancellaresca Script LE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46434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Посвящается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светлой памяти 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С.Я. Маршака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21432762">
            <a:off x="3152901" y="5299180"/>
            <a:ext cx="5804440" cy="92333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_AlgeriusRough" pitchFamily="82" charset="-52"/>
              </a:rPr>
              <a:t>1887 - 1964</a:t>
            </a:r>
            <a:endParaRPr lang="ru-RU" sz="54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8" name="Рисунок 7" descr="9865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80728"/>
            <a:ext cx="2670043" cy="340799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a_AlternaBrk" pitchFamily="34" charset="-52"/>
              </a:rPr>
              <a:t>Знаки препинания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4" name="Рисунок 3" descr="шгн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714884"/>
            <a:ext cx="2575082" cy="19288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242" name="AutoShape 2" descr="data:image/jpeg;base64,/9j/4AAQSkZJRgABAQAAAQABAAD/2wCEAAkGBhQGEBIUBxIREBIWEhQaFxgVFxYXEBISFhUVFhQWFB4XHSgeFxkmGRYUHy8gJCgpLSwsFh4yNTAqNSYrLCkBCQoKDgwOGg8PGjUlHyQtLCwvMjApLyosLSwsKSwsNSwtKS00LCosLCwsKikpLCwqLSwsLy8tLCwsLDQpLikpKf/AABEIAOEA4QMBIgACEQEDEQH/xAAcAAEAAgIDAQAAAAAAAAAAAAAABgcFCAIDBAH/xABGEAACAQICBQcIBQsEAwEAAAAAAQIDBAURBgchMWESQVFxgZGhEyIyQlJicrEzNIKSohQVFiNTY3OywcLSRJPR4yVU8CT/xAAaAQEAAwEBAQAAAAAAAAAAAAAABAUGAwIB/8QAMREAAQMCAwQJBAMBAAAAAAAAAAECAwQRBSExEkFRoSIyQlJxkbHR8BMUFWEzgeEj/9oADAMBAAIRAxEAPwC8QAAAfG8t5hMS02s8KzVxcQcl6sPPln0NQzy7cj2xjnrZqXPLntYl3LYzgK8v9cVKn9QoVKnGbjBeHKfyMBea27uv9WjRpLhFyl3yeXgTWYbUO3W8VIb6+Bu+/gXEcZzUFnNpLjsRQl3pve3v0t1VXwNQX4EjD17mdy87icpvpk3J+JLbg7u07lf2IzsVb2W/OZsLX0htrb6e5t49dSCfzPHU04safpXVHsefyKC3AkJg8e9ynBcUfuahfP6f2P8A7VPul/wdlPTeyq+jdUe2WXzKCB9/ERd5eR8/KSd1DYqhj9tc/QXFCXVUg/kz3RmprOLzXDcaz7ztoXM7Z5285QfutxfgcnYOnZfyOjcVXe3mbKAoG002vbL6K6qv43y1+NMztlrcuqH1qFGsupwl3xeXgRn4TMnVVFJDMTiXVFQuEFfWGuGhV+vUKtLjFxnH+1+BJcP03s8Ty8hcU0+ib8nLq8/LPsIUlJNH1mr6+hLZUxP6rkM4D5GSks47V4H0jEgAAAAAAAAAAAAAAA669eNtFyryUIxWbcnlFJb229xXmkGtyNFuGBU1U/eVM1D7MdjfW8uo8mt/GZ+UpW1NtU+Qqkvfk5SUU+lLkt9b4FcF/Q4exzEkkzvohS1lc9rljjytvMpi2k9zjef5wrTmvZT5NP7sckYsAu2ta1LNSxTOcrlu5bgAHo+AAAAAAAAAAAAAAAAAAHuw7G6+Ev8A8fWqUuEZPkvrW59qJbhWty4tcliUKdePSv1dTw819yIIDhLTRS9dt/nE7R1EkfVcXjg+sezxfJSqeQm/Vq5RWfCXovvJPGXKWcdqfc0azmWwXSq5wBr8gqyUfYfnUn9l7F1rJlVNhCLnEv8AS+5ZRYoukieRsGCBaP62KN9lHGI/k8/aWcqLfHnh25riTqjWjcRUqEozi1mnFpxa6U1sZSzQSQrZ6WLeKZkqXYtzmADidQAAAAADC6SaJUNKIpXsWppNRqR2Tjw6Gs+Z+BUmkugdxo5nKUfK0f2kE8kvfW+Hy4l6hrPeTqaukgyTNOHsQ6ijjmzXJeJrMC6tIdWdtjOcrVfk1V88F+rb96G7uyK3xzQK7wLN1Kflaa9elnKOXvL0o9qy4mhgr4ZskWy8FKOailiztdP0R0AE0hgAbwACY6PasbjGEp3v/wCam/aWdWS4R5vtZdTJ9herWyw5Ll03Xl01XyvwrKPgQJsRhiW17r+idFQSyZ2sn7KQW3cdysqkt1Oo/sy/4Ni7awp2SytadOmvcjGK8EeggLjHBnP/AAmJhXF3I1onB0/TTT47H4nE2VrUI3CyrRjNdEkmvEjmL6urPFU8qSoT9ql5v4fRfcdI8XYq9Ntufsc34W5Oq6/Io0Ek0q0GraLvlT/W0W9lSK3dCmvVfhx5iNlvHI2Ru0xboVj43RrsuSygAHs8AAAAAAAy+AaU3Gjcs7Cfm57YS20pda5nxWTMQDy9jXpsuS6HprlYt2rZS8dFdPqGkuUJfqa/sSeyX8N+t1b+HOSg1njJwacXk1ua3p8CzNCNZfKcaGPy6FCs/BVf8u/pM/WYYrOnFpw9i7pcQR3Ql14lmAApS3AAAAAAAAAMJjGhlpjmbu6MVN+vDzKmfS3H0u3MhOLanpQzeEVlJezVWUvvR2PuRaIJcVZNF1XZeZGlpYpeshr7iOiV3hbyureqtuScVy4tvck4ZrPgWZoPq9jgijWxRKdw9qT2xo9XTPjzc3S5sDvPiUszNjTjbecIaCOJ+1rwuAAVpYAAAAAAHXcW8bqMoXEVKMk001mmnvTKJ010Z/Ri5cKebpTXKpt7+Tnti+KezqyfOX0QLXBZKraUqnrQrZfZnF5+MYllhs6xzI3cpX4hCj4ldvQqMAGqM2AAAAAAAAAAAAWZq003cnG0xOWfNRk9/wDDb/l7ugs01nhN02nBtNPNNbGmtzRfOhOkP6R2kJ1PpI+ZU+OOW3tTT7eBncTpEYv1WaLr4l9h1Sr0+m7VNPAz4AKUtgAAAAAAAAAAAAAAAAAAAAAVzrhxZQpUbeD86UvKS4RinGOfW2/uk00gx6no7QlVvHsWyMfWnPmjHj8lmyhcYxaeN151rt5ym+yK3RiuCWSLfDKZXyfVXRPUrMRqEYz6aar6HiABpTPAAAAAAAAAAAAAnuqHEnQuqtGT82pT5S+Om/8AGUu4gRJdXE+Ridvlz+UXY6UyNWNR0D0XgvLMkUrlbM1U4+pegAMYawAAAAAAAAAAAAAAAAAAGNx7SClo5SdS+lkvVivTnL2YrnfyPDpXplS0Wh+t8+s15lNPa+MvZjx7sylsbxyrpBVdTEJcqXMlshCPsxXMv/mWdHQOnXadk318Cvq61sPRbm70O/SXSWrpPWdS7eUVmoQXo049C6X0vn7ksQAadjGsajWpZEM65yvXadqAAejyAAAAAAAAAAAACZ6qcPd1f8v1aVOcm+blSXIiu6Un2EOp03WajSTlJtJJLNtvYklzsvPQTRj9GbbKtl5ao1KpweXmw6kvFsr8RnSOFW71yJ1BCskqLuTMkgAMmaYAAAAAAAAAAAAAAAEL031gxwBOlh2VS4y288KPGXTL3e/ofm1gaf8A5ozt8Keddrz5rdRT5l7/AMusqSUnNtzbbbzbe1tve2XVDh+3aSXTcnH/AAqa2u2P+ceu9eB2XV3O+nKd1KU5yeblJ5ts6gDRIlskKFVuAAAAAAAAAAAAADttrWd7JQtYSqTe6MU3J9SQVbBEudR6sNwurjFRU7CEqk3zLmXTJ7oriycaO6palzlPHJeSj+zg06j+J7o9mfYWVhWDUcEhyMOpxpx58t8n0yb2yfFlVUYnHHlHmvIsoMOe/N+ScyOaF6voaOZVb3KrcZb/AFKWe9Qz3v3u7LnmABnZZXyu2nrmX0cTYm7LUyAAOR0AAAAAAAAAAAABHdOdJP0atZSo5eVm+RT4Sa2y7Fm+vLpJEVrrmotxtZL0U6sX0KTUGvCL7iXRxtkna12hGq3rHC5zdSsqlR1W3Ubbbbbe1tva2+lnEA2JlAAAAAAAAAAAc6FCVzJRoRlOTeSUU3JvoSW1gHA7ba2neSULaMpze6MU3J9SRO9HtU1W8ynjUvIR9iOTqtcX6MPF9RZGD6P0MBjycNpRp9L3zl8UntZV1GJxR5M6S8vMsYMPkkzfknMrjR7VLUuspY3LyMfYjk6r636MfHsLIwfAKGAx5OHUo0+l75y+KT2syAKGerln6y5cNxdQ0scPVTPjvAAIpJAAAAAAAAAAAAAAAAAABGtYeE/nawqqCzlTyqR64Z8r8DmiSnxrlb9p0jesb0em48SMR7Vau81nBl9K8F/MF3VpJeapZw405bY9y2daZiDbMcj2o5NFMg5qtcrV3AAHo8gAAAA9OG2EsUrU6Vv6U5qK6Fm974Lf2BVREuoRFVbIZLRfROrpTU5Nt5tOOXLqNebBdC9qXD5Fy6O6J0NGo5WUM5tedUltqS7eZcFkj14LhFPAqEKNmsoxW/nlLnlLpbZ7jJ1lc+dbJk35qaalo2wpdc3fNAACvJwAAAAAAAAAAAAAAAAAAAAAAAAAABXmt3BPL0adzSW2m+RP+HJ+a31S2fbKpNkr6yhiNOdO7ipwnFqSfOn8usgl5qco1HnZ3FWmuiUYzy7uSXtBXxxx/TkXTQpq2ifI/bj3lUAst6mHzXa/2f8AsOUdTHtXfdR/7Cw/I03e5L7EH7Co7vNPcrIFoLUzHnu5f7S/zOyGpqmvTuaj6oRX9WfPyVN3uSn38fPw5oVWSbVtOMMToeV/eJfE6c8v695N6ep62X0la4fU6a/sZlMI1cWmD1I1KUak5xacXObfJktzyjkn2kefEoHRual80VNDvDQTNe1y2yXiSgAGbL8AAAAAAAAAAAAAAAAAAAAAAAAAAAAAAAAAAAAAAAAAAAAAAAAAAAAAAAAAAAAAAAAAAAAAAAAAAAAAAA82IYhTwqnKpeyUIRWbb8Eult7Mir8f1tVbluOCRVGHtzSlVfFL0Y+JKp6WSdegmXHcR56mOFOkpbEpKKzlsXgYy60otLL6xc0Ivo5cXLuTzKFv8XrYo87+rUq/FJtLqW5dh5C1Zg6dt3khWPxVey3zL1esSwX+pj9yo1/Kd1HTqxrejdUl8Tcf5kihAdlwiLvLy9jkmKS8E5mx1ri9G++qVqNT4Jxl8mes1mMnh+k11heX5FcVYJc3Kbh92Wa8CO/B17DvNDuzFU7TfJTYYFS4RrerW+SxWlCsvah5lTu9F+BPcB00tdIclZ1Mqn7Ofm1OxbpdjZXTUU0Obky4pmT4quKXJq5mdABDJQAAAAAAAAAAAAAAAAAAAAAAAAAABVuuLEpOpQoJ5QUHUa5nJtxjn1KMvvFcFr62tH5XlOnc2yzdJONRLf5NvNS6k88/iz5iqDW4c5q07dn+/EzFejknW4ABPIQAAAAAAPsZcl5x2Nd6Z8ABZur/AFhyrzjbY1LlOWSp1H6XK5oVOnPmlvz2PPPMsw1nUnDbHY1u6UzY7Crl3lCjOpvnShJ9copv5maxSmbE5HsyuaDDqh0jVY7ceoAFQWgAAAAAAAAAAAAAAAAAAAAAAAB8lHlLKW1PuZXWlOqlXDdTAHGDe10pbIN/u36vU9nFFjA7wVEkDtpinGaBkyWehrjiWE1sIlycQpTpS95ZJ/C90l1HkNlLi2hdxcbmEZxe9SSlF9aewiuJ6rrO/wA3QjO3l+7fm5/DLNd2RdxYuxcpEt4FRLhbk/jW/iUqCxL3U5Vh9RuKc10VIyg++PKMPX1XX1L0KdOfw1I/3ZE9tbTu0enp6kF1HM3Vq+pEwSR6ur9f6aX36X+Zzpatr+rvocnjKpTS/mzOn3MPfTzQ8fby91fJSMAn1jqfuK2X5bWo0l7vKnL+i8SU4TqstMPad1y7iXvvKGfwx39rZGkxKBmi38PliRHQTP1S3iV1ofofU0nqrY40E/PnzZc8YdMnu4b3xvWnBUklBZJJJLmSW5HylRjbxUaMVGKWSSSUUuhJbjmZ+rq3VLrrkiaF5S0zYG2TNVAAIZK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яяяя78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143248"/>
            <a:ext cx="2552381" cy="17333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яяя6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643050"/>
            <a:ext cx="2142857" cy="21428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яяя5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500174"/>
            <a:ext cx="1971676" cy="26905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CC99"/>
                </a:solidFill>
                <a:latin typeface="a_AlternaBrk" pitchFamily="34" charset="-52"/>
              </a:rPr>
              <a:t>Чудеса в решете</a:t>
            </a:r>
            <a:endParaRPr lang="ru-RU" sz="7200" b="1" dirty="0">
              <a:solidFill>
                <a:srgbClr val="00CC99"/>
              </a:solidFill>
              <a:latin typeface="a_AlternaBrk" pitchFamily="34" charset="-52"/>
            </a:endParaRPr>
          </a:p>
        </p:txBody>
      </p:sp>
      <p:pic>
        <p:nvPicPr>
          <p:cNvPr id="5" name="Рисунок 4" descr="яяядлорр.jpg"/>
          <p:cNvPicPr>
            <a:picLocks noChangeAspect="1"/>
          </p:cNvPicPr>
          <p:nvPr/>
        </p:nvPicPr>
        <p:blipFill>
          <a:blip r:embed="rId3" cstate="print"/>
          <a:srcRect l="9302" r="12209" b="26923"/>
          <a:stretch>
            <a:fillRect/>
          </a:stretch>
        </p:blipFill>
        <p:spPr>
          <a:xfrm>
            <a:off x="4429124" y="1571612"/>
            <a:ext cx="3147037" cy="2214572"/>
          </a:xfrm>
          <a:prstGeom prst="rect">
            <a:avLst/>
          </a:prstGeom>
        </p:spPr>
      </p:pic>
      <p:pic>
        <p:nvPicPr>
          <p:cNvPr id="6" name="Рисунок 5" descr="яяяншг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030178"/>
            <a:ext cx="3071834" cy="2292060"/>
          </a:xfrm>
          <a:prstGeom prst="rect">
            <a:avLst/>
          </a:prstGeom>
        </p:spPr>
      </p:pic>
      <p:pic>
        <p:nvPicPr>
          <p:cNvPr id="7" name="Рисунок 6" descr="яяяя7988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571612"/>
            <a:ext cx="2476191" cy="1847619"/>
          </a:xfrm>
          <a:prstGeom prst="rect">
            <a:avLst/>
          </a:prstGeom>
        </p:spPr>
      </p:pic>
      <p:pic>
        <p:nvPicPr>
          <p:cNvPr id="8" name="Рисунок 7" descr="яяяя898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857628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яя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857364"/>
            <a:ext cx="2286016" cy="1602214"/>
          </a:xfrm>
          <a:prstGeom prst="rect">
            <a:avLst/>
          </a:prstGeom>
          <a:ln>
            <a:solidFill>
              <a:srgbClr val="CC00CC"/>
            </a:solidFill>
          </a:ln>
        </p:spPr>
      </p:pic>
      <p:pic>
        <p:nvPicPr>
          <p:cNvPr id="6" name="Рисунок 5" descr="яяяян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46"/>
            <a:ext cx="2786064" cy="1919289"/>
          </a:xfrm>
          <a:prstGeom prst="rect">
            <a:avLst/>
          </a:prstGeom>
          <a:ln>
            <a:solidFill>
              <a:srgbClr val="CC00CC"/>
            </a:solidFill>
          </a:ln>
        </p:spPr>
      </p:pic>
      <p:pic>
        <p:nvPicPr>
          <p:cNvPr id="7" name="Рисунок 6" descr="яяя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714884"/>
            <a:ext cx="2609850" cy="1752600"/>
          </a:xfrm>
          <a:prstGeom prst="rect">
            <a:avLst/>
          </a:prstGeom>
          <a:ln>
            <a:solidFill>
              <a:srgbClr val="CC00C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CC00CC"/>
                </a:solidFill>
                <a:latin typeface="a_AlternaBrk" pitchFamily="34" charset="-52"/>
              </a:rPr>
              <a:t>Про ученика и шесть единиц</a:t>
            </a: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3" name="Рисунок 2" descr="088786н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785926"/>
            <a:ext cx="2571768" cy="1562706"/>
          </a:xfrm>
          <a:prstGeom prst="rect">
            <a:avLst/>
          </a:prstGeom>
          <a:ln>
            <a:solidFill>
              <a:srgbClr val="CC00CC"/>
            </a:solidFill>
          </a:ln>
        </p:spPr>
      </p:pic>
      <p:pic>
        <p:nvPicPr>
          <p:cNvPr id="4" name="Рисунок 3" descr="imagesCA6SCOP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000372"/>
            <a:ext cx="2438400" cy="1876425"/>
          </a:xfrm>
          <a:prstGeom prst="rect">
            <a:avLst/>
          </a:prstGeom>
          <a:ln>
            <a:solidFill>
              <a:srgbClr val="CC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658304">
            <a:off x="4297414" y="2080778"/>
            <a:ext cx="3384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Маршак – сатирик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4" name="Picture 8" descr="Обложка книги С.Я. Маршак Сатирические стих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71611"/>
            <a:ext cx="1384309" cy="1832175"/>
          </a:xfrm>
          <a:prstGeom prst="rect">
            <a:avLst/>
          </a:prstGeom>
          <a:noFill/>
        </p:spPr>
      </p:pic>
      <p:pic>
        <p:nvPicPr>
          <p:cNvPr id="6" name="Picture 12" descr="Обложка книги С.Я. Маршак Эпиграм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397" y="3214686"/>
            <a:ext cx="1358750" cy="1928826"/>
          </a:xfrm>
          <a:prstGeom prst="rect">
            <a:avLst/>
          </a:prstGeom>
          <a:noFill/>
        </p:spPr>
      </p:pic>
      <p:pic>
        <p:nvPicPr>
          <p:cNvPr id="9" name="Рисунок 8" descr="гьдлдл.bmp"/>
          <p:cNvPicPr>
            <a:picLocks noChangeAspect="1"/>
          </p:cNvPicPr>
          <p:nvPr/>
        </p:nvPicPr>
        <p:blipFill>
          <a:blip r:embed="rId6" cstate="print"/>
          <a:srcRect b="7726"/>
          <a:stretch>
            <a:fillRect/>
          </a:stretch>
        </p:blipFill>
        <p:spPr>
          <a:xfrm>
            <a:off x="357158" y="357166"/>
            <a:ext cx="1904762" cy="2214578"/>
          </a:xfrm>
          <a:prstGeom prst="ellipse">
            <a:avLst/>
          </a:prstGeom>
          <a:ln>
            <a:solidFill>
              <a:srgbClr val="99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714356"/>
            <a:ext cx="7715304" cy="542928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  <a:alpha val="64000"/>
                </a:schemeClr>
              </a:gs>
              <a:gs pos="100000">
                <a:srgbClr val="D1C39F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у та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8472">
            <a:off x="473949" y="1117579"/>
            <a:ext cx="4336493" cy="27146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7650" name="Picture 2" descr="https://encrypted-tbn2.gstatic.com/images?q=tbn:ANd9GcSxYeVBLVV7xUm9rb8Yluk-gTBFkx97GtM0HzZylkyduM5MuOEi"/>
          <p:cNvPicPr>
            <a:picLocks noChangeAspect="1" noChangeArrowheads="1"/>
          </p:cNvPicPr>
          <p:nvPr/>
        </p:nvPicPr>
        <p:blipFill>
          <a:blip r:embed="rId4" cstate="print"/>
          <a:srcRect l="20103" t="15789" r="24705" b="18421"/>
          <a:stretch>
            <a:fillRect/>
          </a:stretch>
        </p:blipFill>
        <p:spPr bwMode="auto">
          <a:xfrm>
            <a:off x="7000892" y="0"/>
            <a:ext cx="2000264" cy="178595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 rot="21045141">
            <a:off x="-154471" y="138948"/>
            <a:ext cx="448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6600" b="1" dirty="0" smtClean="0">
                <a:solidFill>
                  <a:srgbClr val="C00000"/>
                </a:solidFill>
                <a:latin typeface="a_AlgeriusRough" pitchFamily="82" charset="-52"/>
              </a:rPr>
              <a:t>1941 - 1945</a:t>
            </a:r>
            <a:endParaRPr lang="ru-RU" sz="66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596" y="528638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С.Я. Маршак с художниками </a:t>
            </a:r>
            <a:r>
              <a:rPr lang="ru-RU" b="1" dirty="0" err="1" smtClean="0">
                <a:solidFill>
                  <a:srgbClr val="002060"/>
                </a:solidFill>
              </a:rPr>
              <a:t>Кукрыниксы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кук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143116"/>
            <a:ext cx="3929090" cy="310398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20779372">
            <a:off x="718127" y="3848395"/>
            <a:ext cx="4643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С.Я. Маршак выступает перед танкистами при вручении им танка "Беспощадный«, который был построен на средства писателей и художников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pic>
        <p:nvPicPr>
          <p:cNvPr id="27650" name="Picture 2" descr="https://encrypted-tbn2.gstatic.com/images?q=tbn:ANd9GcSxYeVBLVV7xUm9rb8Yluk-gTBFkx97GtM0HzZylkyduM5MuOEi"/>
          <p:cNvPicPr>
            <a:picLocks noChangeAspect="1" noChangeArrowheads="1"/>
          </p:cNvPicPr>
          <p:nvPr/>
        </p:nvPicPr>
        <p:blipFill>
          <a:blip r:embed="rId4" cstate="print"/>
          <a:srcRect l="20103" t="15789" r="24705" b="18421"/>
          <a:stretch>
            <a:fillRect/>
          </a:stretch>
        </p:blipFill>
        <p:spPr bwMode="auto">
          <a:xfrm>
            <a:off x="7000892" y="0"/>
            <a:ext cx="2000264" cy="178595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 rot="21045141">
            <a:off x="-154471" y="138948"/>
            <a:ext cx="448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6600" b="1" dirty="0" smtClean="0">
                <a:solidFill>
                  <a:srgbClr val="C00000"/>
                </a:solidFill>
                <a:latin typeface="a_AlgeriusRough" pitchFamily="82" charset="-52"/>
              </a:rPr>
              <a:t>1941 - 1945</a:t>
            </a:r>
            <a:endParaRPr lang="ru-RU" sz="66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15" name="Рисунок 14" descr="олодршл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1898">
            <a:off x="1760282" y="1799461"/>
            <a:ext cx="2114116" cy="2797138"/>
          </a:xfrm>
          <a:prstGeom prst="rect">
            <a:avLst/>
          </a:prstGeom>
          <a:ln>
            <a:solidFill>
              <a:srgbClr val="990033"/>
            </a:solidFill>
          </a:ln>
        </p:spPr>
      </p:pic>
      <p:pic>
        <p:nvPicPr>
          <p:cNvPr id="34824" name="Picture 8" descr="https://encrypted-tbn2.gstatic.com/images?q=tbn:ANd9GcT-jRbOvCUeFj25IGr7Hr7VS9EtdE0F_FfxmcZHsutVgzemtTQoE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9250">
            <a:off x="4937426" y="1508141"/>
            <a:ext cx="2181043" cy="2834248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pic>
        <p:nvPicPr>
          <p:cNvPr id="27650" name="Picture 2" descr="https://encrypted-tbn2.gstatic.com/images?q=tbn:ANd9GcSxYeVBLVV7xUm9rb8Yluk-gTBFkx97GtM0HzZylkyduM5MuOEi"/>
          <p:cNvPicPr>
            <a:picLocks noChangeAspect="1" noChangeArrowheads="1"/>
          </p:cNvPicPr>
          <p:nvPr/>
        </p:nvPicPr>
        <p:blipFill>
          <a:blip r:embed="rId4" cstate="print"/>
          <a:srcRect l="20103" t="15789" r="24705" b="18421"/>
          <a:stretch>
            <a:fillRect/>
          </a:stretch>
        </p:blipFill>
        <p:spPr bwMode="auto">
          <a:xfrm>
            <a:off x="7143736" y="0"/>
            <a:ext cx="2000264" cy="178595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 rot="21045141">
            <a:off x="-154471" y="138948"/>
            <a:ext cx="448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6600" b="1" dirty="0" smtClean="0">
                <a:solidFill>
                  <a:srgbClr val="C00000"/>
                </a:solidFill>
                <a:latin typeface="a_AlgeriusRough" pitchFamily="82" charset="-52"/>
              </a:rPr>
              <a:t>1941 - 1945</a:t>
            </a:r>
            <a:endParaRPr lang="ru-RU" sz="66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11" name="Picture 4" descr="http://visualrian.ru/thumbnails/00000000074/74135.thw"/>
          <p:cNvPicPr>
            <a:picLocks noChangeAspect="1" noChangeArrowheads="1"/>
          </p:cNvPicPr>
          <p:nvPr/>
        </p:nvPicPr>
        <p:blipFill>
          <a:blip r:embed="rId5" cstate="print"/>
          <a:srcRect t="5127"/>
          <a:stretch>
            <a:fillRect/>
          </a:stretch>
        </p:blipFill>
        <p:spPr bwMode="auto">
          <a:xfrm>
            <a:off x="4429124" y="1357298"/>
            <a:ext cx="2857520" cy="2459271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643438" y="3857628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Маршак (слева)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художник  Куприянов (справа)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 время работы над плакатом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олдр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3039" y="2143115"/>
            <a:ext cx="2522047" cy="2720541"/>
          </a:xfrm>
          <a:prstGeom prst="rect">
            <a:avLst/>
          </a:prstGeom>
          <a:ln>
            <a:solidFill>
              <a:srgbClr val="99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pic>
        <p:nvPicPr>
          <p:cNvPr id="27650" name="Picture 2" descr="https://encrypted-tbn2.gstatic.com/images?q=tbn:ANd9GcSxYeVBLVV7xUm9rb8Yluk-gTBFkx97GtM0HzZylkyduM5MuOEi"/>
          <p:cNvPicPr>
            <a:picLocks noChangeAspect="1" noChangeArrowheads="1"/>
          </p:cNvPicPr>
          <p:nvPr/>
        </p:nvPicPr>
        <p:blipFill>
          <a:blip r:embed="rId4" cstate="print"/>
          <a:srcRect l="20103" t="15789" r="24705" b="18421"/>
          <a:stretch>
            <a:fillRect/>
          </a:stretch>
        </p:blipFill>
        <p:spPr bwMode="auto">
          <a:xfrm>
            <a:off x="7000892" y="0"/>
            <a:ext cx="2000264" cy="178595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 rot="21045141">
            <a:off x="-154471" y="138948"/>
            <a:ext cx="448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6600" b="1" dirty="0" smtClean="0">
                <a:solidFill>
                  <a:srgbClr val="C00000"/>
                </a:solidFill>
                <a:latin typeface="a_AlgeriusRough" pitchFamily="82" charset="-52"/>
              </a:rPr>
              <a:t>1941 - 1945</a:t>
            </a:r>
            <a:endParaRPr lang="ru-RU" sz="66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8" name="Рисунок 7" descr="imagesCA0ORPA2.jpg"/>
          <p:cNvPicPr>
            <a:picLocks noChangeAspect="1"/>
          </p:cNvPicPr>
          <p:nvPr/>
        </p:nvPicPr>
        <p:blipFill>
          <a:blip r:embed="rId5" cstate="print"/>
          <a:srcRect l="6708" t="5263" r="9443" b="5263"/>
          <a:stretch>
            <a:fillRect/>
          </a:stretch>
        </p:blipFill>
        <p:spPr>
          <a:xfrm>
            <a:off x="4500562" y="1285860"/>
            <a:ext cx="1523310" cy="2071702"/>
          </a:xfrm>
          <a:prstGeom prst="rect">
            <a:avLst/>
          </a:prstGeom>
          <a:ln>
            <a:solidFill>
              <a:srgbClr val="990033"/>
            </a:solidFill>
          </a:ln>
        </p:spPr>
      </p:pic>
      <p:pic>
        <p:nvPicPr>
          <p:cNvPr id="9" name="Picture 2" descr="https://encrypted-tbn1.gstatic.com/images?q=tbn:ANd9GcShUIwZRZcjMXZ7LG6B7dBFfIjCI6y7erpdAnCDIgpQLRhNYB5I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071678"/>
            <a:ext cx="1831069" cy="2577063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pic>
        <p:nvPicPr>
          <p:cNvPr id="7" name="Picture 2" descr="https://encrypted-tbn1.gstatic.com/images?q=tbn:ANd9GcQwFyFcLjCFCAZwzffFnE3fM-USZkYAy0lqpsEPI0JZQMa7VTj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714620"/>
            <a:ext cx="2357454" cy="3713979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pic>
        <p:nvPicPr>
          <p:cNvPr id="11" name="Picture 4" descr="https://encrypted-tbn0.gstatic.com/images?q=tbn:ANd9GcRdgWkbSdlSBOrCiQG4Iue_Dtw1EEmEzXoEJh53e-Ij5RvKzGa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143380"/>
            <a:ext cx="2659512" cy="178595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658304">
            <a:off x="868389" y="3080911"/>
            <a:ext cx="3384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  Маршак-драматург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гло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85926"/>
            <a:ext cx="1363437" cy="1787771"/>
          </a:xfrm>
          <a:prstGeom prst="rect">
            <a:avLst/>
          </a:prstGeom>
          <a:ln>
            <a:solidFill>
              <a:srgbClr val="669900"/>
            </a:solidFill>
          </a:ln>
        </p:spPr>
      </p:pic>
      <p:pic>
        <p:nvPicPr>
          <p:cNvPr id="14" name="Рисунок 13" descr="гн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214686"/>
            <a:ext cx="1392696" cy="1747833"/>
          </a:xfrm>
          <a:prstGeom prst="rect">
            <a:avLst/>
          </a:prstGeom>
          <a:ln>
            <a:solidFill>
              <a:srgbClr val="669900"/>
            </a:solidFill>
          </a:ln>
        </p:spPr>
      </p:pic>
      <p:pic>
        <p:nvPicPr>
          <p:cNvPr id="15" name="Рисунок 14" descr="g02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928670"/>
            <a:ext cx="1249688" cy="1714512"/>
          </a:xfrm>
          <a:prstGeom prst="rect">
            <a:avLst/>
          </a:prstGeom>
          <a:ln>
            <a:solidFill>
              <a:srgbClr val="669900"/>
            </a:solidFill>
          </a:ln>
        </p:spPr>
      </p:pic>
      <p:pic>
        <p:nvPicPr>
          <p:cNvPr id="16" name="Рисунок 15" descr="яяяя78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428604"/>
            <a:ext cx="1695450" cy="2286000"/>
          </a:xfrm>
          <a:prstGeom prst="ellipse">
            <a:avLst/>
          </a:prstGeom>
          <a:ln>
            <a:solidFill>
              <a:srgbClr val="66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6500858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_AlternaBrk" pitchFamily="34" charset="-52"/>
              </a:rPr>
              <a:t>Петрушка-иностранец</a:t>
            </a:r>
            <a:endParaRPr lang="ru-RU" b="1" dirty="0">
              <a:solidFill>
                <a:srgbClr val="0000FF"/>
              </a:solidFill>
              <a:latin typeface="a_AlternaBrk" pitchFamily="34" charset="-52"/>
            </a:endParaRPr>
          </a:p>
        </p:txBody>
      </p:sp>
      <p:pic>
        <p:nvPicPr>
          <p:cNvPr id="3" name="Рисунок 2" descr="p2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14290"/>
            <a:ext cx="1143008" cy="151726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SSA52373.JPG"/>
          <p:cNvPicPr>
            <a:picLocks noChangeAspect="1"/>
          </p:cNvPicPr>
          <p:nvPr/>
        </p:nvPicPr>
        <p:blipFill>
          <a:blip r:embed="rId4" cstate="print"/>
          <a:srcRect l="22058" t="19608" r="29412"/>
          <a:stretch>
            <a:fillRect/>
          </a:stretch>
        </p:blipFill>
        <p:spPr>
          <a:xfrm>
            <a:off x="99283" y="1643050"/>
            <a:ext cx="977489" cy="121444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Рисунок 5" descr="SSA52375.JPG"/>
          <p:cNvPicPr>
            <a:picLocks noChangeAspect="1"/>
          </p:cNvPicPr>
          <p:nvPr/>
        </p:nvPicPr>
        <p:blipFill>
          <a:blip r:embed="rId5" cstate="print"/>
          <a:srcRect l="31818" t="34344" r="30303"/>
          <a:stretch>
            <a:fillRect/>
          </a:stretch>
        </p:blipFill>
        <p:spPr>
          <a:xfrm>
            <a:off x="1000100" y="2950364"/>
            <a:ext cx="1082573" cy="14073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SSA52377.JPG"/>
          <p:cNvPicPr>
            <a:picLocks noChangeAspect="1"/>
          </p:cNvPicPr>
          <p:nvPr/>
        </p:nvPicPr>
        <p:blipFill>
          <a:blip r:embed="rId6" cstate="print"/>
          <a:srcRect l="25263" t="20000" b="13333"/>
          <a:stretch>
            <a:fillRect/>
          </a:stretch>
        </p:blipFill>
        <p:spPr>
          <a:xfrm rot="5400000">
            <a:off x="2258001" y="3242669"/>
            <a:ext cx="1464102" cy="97950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Рисунок 7" descr="SSA52378.JPG"/>
          <p:cNvPicPr>
            <a:picLocks noChangeAspect="1"/>
          </p:cNvPicPr>
          <p:nvPr/>
        </p:nvPicPr>
        <p:blipFill>
          <a:blip r:embed="rId7" cstate="print"/>
          <a:srcRect l="25357" t="28094" b="14762"/>
          <a:stretch>
            <a:fillRect/>
          </a:stretch>
        </p:blipFill>
        <p:spPr>
          <a:xfrm rot="5400000">
            <a:off x="3015578" y="5271174"/>
            <a:ext cx="1606161" cy="9222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SSA523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911462" y="1232282"/>
            <a:ext cx="1285885" cy="9644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SSA52380.JPG"/>
          <p:cNvPicPr>
            <a:picLocks noChangeAspect="1"/>
          </p:cNvPicPr>
          <p:nvPr/>
        </p:nvPicPr>
        <p:blipFill>
          <a:blip r:embed="rId9" cstate="print"/>
          <a:srcRect l="21023" t="28029" b="8334"/>
          <a:stretch>
            <a:fillRect/>
          </a:stretch>
        </p:blipFill>
        <p:spPr>
          <a:xfrm rot="5400000">
            <a:off x="3196399" y="1661329"/>
            <a:ext cx="1536755" cy="9286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SSA52381.JPG"/>
          <p:cNvPicPr>
            <a:picLocks noChangeAspect="1"/>
          </p:cNvPicPr>
          <p:nvPr/>
        </p:nvPicPr>
        <p:blipFill>
          <a:blip r:embed="rId10" cstate="print"/>
          <a:srcRect l="24340" t="18062" b="15859"/>
          <a:stretch>
            <a:fillRect/>
          </a:stretch>
        </p:blipFill>
        <p:spPr>
          <a:xfrm rot="5400000">
            <a:off x="308112" y="5406872"/>
            <a:ext cx="1526852" cy="10001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2" name="Рисунок 11" descr="SSA52382.JPG"/>
          <p:cNvPicPr>
            <a:picLocks noChangeAspect="1"/>
          </p:cNvPicPr>
          <p:nvPr/>
        </p:nvPicPr>
        <p:blipFill>
          <a:blip r:embed="rId11" cstate="print"/>
          <a:srcRect l="19712" t="25000" b="11538"/>
          <a:stretch>
            <a:fillRect/>
          </a:stretch>
        </p:blipFill>
        <p:spPr>
          <a:xfrm rot="5400000">
            <a:off x="7306527" y="2408985"/>
            <a:ext cx="1656790" cy="98217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3" name="Рисунок 12" descr="SSA52383.JPG"/>
          <p:cNvPicPr>
            <a:picLocks noChangeAspect="1"/>
          </p:cNvPicPr>
          <p:nvPr/>
        </p:nvPicPr>
        <p:blipFill>
          <a:blip r:embed="rId12" cstate="print"/>
          <a:srcRect l="23409" t="14848" b="17273"/>
          <a:stretch>
            <a:fillRect/>
          </a:stretch>
        </p:blipFill>
        <p:spPr>
          <a:xfrm rot="5400000">
            <a:off x="6059060" y="5085212"/>
            <a:ext cx="1356686" cy="90178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643174" y="9286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_AlgeriusRough" pitchFamily="82" charset="-52"/>
              </a:rPr>
              <a:t>Действующие лица</a:t>
            </a:r>
            <a:endParaRPr lang="ru-RU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15" name="Рисунок 14" descr="imagesCAUSSFU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2844" y="142852"/>
            <a:ext cx="1000132" cy="133522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500562" y="142873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Петрушка</a:t>
            </a:r>
            <a:r>
              <a:rPr lang="ru-RU" dirty="0" smtClean="0">
                <a:solidFill>
                  <a:srgbClr val="0070C0"/>
                </a:solidFill>
              </a:rPr>
              <a:t> 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Лев </a:t>
            </a:r>
            <a:r>
              <a:rPr lang="ru-RU" dirty="0" err="1" smtClean="0">
                <a:solidFill>
                  <a:srgbClr val="C00000"/>
                </a:solidFill>
              </a:rPr>
              <a:t>Емелин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207167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иностранец 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Настя Гладких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342900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   покупатель –</a:t>
            </a:r>
          </a:p>
          <a:p>
            <a:r>
              <a:rPr lang="ru-RU" i="1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Маша Куликова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20" y="378619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милиционер-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Арсений </a:t>
            </a:r>
            <a:r>
              <a:rPr lang="ru-RU" dirty="0" err="1" smtClean="0">
                <a:solidFill>
                  <a:srgbClr val="C00000"/>
                </a:solidFill>
              </a:rPr>
              <a:t>Свитальский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542926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старичок - </a:t>
            </a:r>
            <a:r>
              <a:rPr lang="ru-RU" dirty="0" smtClean="0">
                <a:solidFill>
                  <a:srgbClr val="C00000"/>
                </a:solidFill>
              </a:rPr>
              <a:t>Всеволод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Гришаев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514351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мороженщик - </a:t>
            </a:r>
            <a:r>
              <a:rPr lang="ru-RU" dirty="0" smtClean="0">
                <a:solidFill>
                  <a:srgbClr val="C00000"/>
                </a:solidFill>
              </a:rPr>
              <a:t>Катя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Елисеева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385762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продавец табака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Маша Крашенинникова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7884" y="235743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дворник - </a:t>
            </a:r>
            <a:r>
              <a:rPr lang="ru-RU" dirty="0" smtClean="0">
                <a:solidFill>
                  <a:srgbClr val="C00000"/>
                </a:solidFill>
              </a:rPr>
              <a:t>Лиза Мельникова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435769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старушка –</a:t>
            </a:r>
            <a:r>
              <a:rPr lang="ru-RU" i="1" dirty="0" smtClean="0"/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Софья Иванова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285852" y="928670"/>
            <a:ext cx="414820" cy="11430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7" name="Рисунок 26" descr="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57752" y="2214554"/>
            <a:ext cx="659376" cy="128588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8" name="Рисунок 27" descr="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2844" y="3143248"/>
            <a:ext cx="642942" cy="140216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9" name="Рисунок 28" descr="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72462" y="4857760"/>
            <a:ext cx="813170" cy="135732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</p:spPr>
      </p:pic>
      <p:pic>
        <p:nvPicPr>
          <p:cNvPr id="4" name="Рисунок 3" descr="рнрп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7941">
            <a:off x="6776997" y="4945432"/>
            <a:ext cx="2235405" cy="1704822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T9_TlR3KLfIKzJ4SnixzD2m4keycp05B71Krs8Lnec1FJUCx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928670"/>
            <a:ext cx="785818" cy="1017176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RAm74sDLp04TCll3FxlMWeDNKejaFFt4apugkTDrJ0VE3k8wR7"/>
          <p:cNvPicPr>
            <a:picLocks noChangeAspect="1" noChangeArrowheads="1"/>
          </p:cNvPicPr>
          <p:nvPr/>
        </p:nvPicPr>
        <p:blipFill>
          <a:blip r:embed="rId6" cstate="print"/>
          <a:srcRect t="21517" b="17007"/>
          <a:stretch>
            <a:fillRect/>
          </a:stretch>
        </p:blipFill>
        <p:spPr bwMode="auto">
          <a:xfrm rot="20042593">
            <a:off x="4440701" y="1171359"/>
            <a:ext cx="998192" cy="935811"/>
          </a:xfrm>
          <a:prstGeom prst="rect">
            <a:avLst/>
          </a:prstGeom>
          <a:noFill/>
        </p:spPr>
      </p:pic>
      <p:pic>
        <p:nvPicPr>
          <p:cNvPr id="11" name="Рисунок 10" descr="орг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49064">
            <a:off x="4439173" y="2723802"/>
            <a:ext cx="1256904" cy="1736955"/>
          </a:xfrm>
          <a:prstGeom prst="ellipse">
            <a:avLst/>
          </a:prstGeom>
        </p:spPr>
      </p:pic>
      <p:pic>
        <p:nvPicPr>
          <p:cNvPr id="9" name="Рисунок 8" descr="imagesCA1QRJQ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3311071"/>
            <a:ext cx="1285884" cy="1816567"/>
          </a:xfrm>
          <a:prstGeom prst="rect">
            <a:avLst/>
          </a:prstGeom>
        </p:spPr>
      </p:pic>
      <p:pic>
        <p:nvPicPr>
          <p:cNvPr id="15" name="Рисунок 14" descr="imagesCA0O4I9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64553">
            <a:off x="483817" y="456212"/>
            <a:ext cx="1353427" cy="1776373"/>
          </a:xfrm>
          <a:prstGeom prst="rect">
            <a:avLst/>
          </a:prstGeom>
        </p:spPr>
      </p:pic>
      <p:pic>
        <p:nvPicPr>
          <p:cNvPr id="16" name="Рисунок 15" descr="imagesCAMO4X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856364">
            <a:off x="5869509" y="2132418"/>
            <a:ext cx="1477701" cy="2265808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7" name="Рисунок 16" descr="imagesCADLMC2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71736" y="3429000"/>
            <a:ext cx="1135236" cy="1285884"/>
          </a:xfrm>
          <a:prstGeom prst="rect">
            <a:avLst/>
          </a:prstGeom>
        </p:spPr>
      </p:pic>
      <p:pic>
        <p:nvPicPr>
          <p:cNvPr id="20" name="Рисунок 19" descr="87689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635958">
            <a:off x="1992734" y="1463187"/>
            <a:ext cx="1522680" cy="1709424"/>
          </a:xfrm>
          <a:prstGeom prst="rect">
            <a:avLst/>
          </a:prstGeom>
        </p:spPr>
      </p:pic>
      <p:pic>
        <p:nvPicPr>
          <p:cNvPr id="23" name="Рисунок 22" descr="олд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861255">
            <a:off x="357158" y="5120432"/>
            <a:ext cx="1143008" cy="1512288"/>
          </a:xfrm>
          <a:prstGeom prst="rect">
            <a:avLst/>
          </a:prstGeom>
        </p:spPr>
      </p:pic>
      <p:pic>
        <p:nvPicPr>
          <p:cNvPr id="24" name="Рисунок 23" descr="счит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91306">
            <a:off x="3714744" y="4643446"/>
            <a:ext cx="1357322" cy="2035984"/>
          </a:xfrm>
          <a:prstGeom prst="rect">
            <a:avLst/>
          </a:prstGeom>
        </p:spPr>
      </p:pic>
      <p:pic>
        <p:nvPicPr>
          <p:cNvPr id="25" name="Рисунок 24" descr="98078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384657">
            <a:off x="7577876" y="206595"/>
            <a:ext cx="1366405" cy="1801947"/>
          </a:xfrm>
          <a:prstGeom prst="rect">
            <a:avLst/>
          </a:prstGeom>
        </p:spPr>
      </p:pic>
      <p:pic>
        <p:nvPicPr>
          <p:cNvPr id="26" name="Рисунок 25" descr="гшщл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0884506">
            <a:off x="3071802" y="142852"/>
            <a:ext cx="1000132" cy="135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17316">
            <a:off x="4287808" y="2252090"/>
            <a:ext cx="3384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  Маршак-сказочник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p02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071678"/>
            <a:ext cx="1428760" cy="179092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Рисунок 26" descr="s11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714752"/>
            <a:ext cx="1319222" cy="174602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Рисунок 10" descr="яяя6788.jpg"/>
          <p:cNvPicPr>
            <a:picLocks noChangeAspect="1"/>
          </p:cNvPicPr>
          <p:nvPr/>
        </p:nvPicPr>
        <p:blipFill>
          <a:blip r:embed="rId6" cstate="print"/>
          <a:srcRect l="9375" r="15624"/>
          <a:stretch>
            <a:fillRect/>
          </a:stretch>
        </p:blipFill>
        <p:spPr>
          <a:xfrm>
            <a:off x="3571868" y="357166"/>
            <a:ext cx="1357322" cy="18097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Рисунок 11" descr="imagesCA2O2S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17538">
            <a:off x="285719" y="285728"/>
            <a:ext cx="1938853" cy="2000264"/>
          </a:xfrm>
          <a:prstGeom prst="ellipse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  <a:t/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</a:br>
            <a:r>
              <a:rPr lang="ru-RU" sz="6000" b="1" dirty="0" smtClean="0">
                <a:solidFill>
                  <a:srgbClr val="0000FF"/>
                </a:solidFill>
                <a:latin typeface="a_AlternaBrk" pitchFamily="34" charset="-52"/>
              </a:rPr>
              <a:t>Мельник, мальчик и осёл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9" name="Рисунок 8" descr="длорр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3357586" cy="373531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 descr="p11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571612"/>
            <a:ext cx="3113123" cy="271464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  <a:t/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</a:b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3" name="Рисунок 2" descr="imagesCAISI6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4" y="357166"/>
            <a:ext cx="8806892" cy="578647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  <a:t/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</a:b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4" name="Picture 2" descr="http://s-marshak.ru/art/post/ginukov1/ginukov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42" y="500042"/>
            <a:ext cx="8711956" cy="5715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  <a:t/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</a:b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3" name="Picture 2" descr="http://s-marshak.ru/art/post/ginukov1/ginukov1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94150" cy="55721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  <a:t/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AlternaBrk" pitchFamily="34" charset="-52"/>
              </a:rPr>
            </a:b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200" b="1" dirty="0">
              <a:solidFill>
                <a:srgbClr val="CC00CC"/>
              </a:solidFill>
              <a:latin typeface="a_AlternaBrk" pitchFamily="34" charset="-52"/>
            </a:endParaRPr>
          </a:p>
        </p:txBody>
      </p:sp>
      <p:pic>
        <p:nvPicPr>
          <p:cNvPr id="3" name="Picture 2" descr="http://s-marshak.ru/art/post/ginukov1/ginukov1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857652" cy="60464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" name="Рисунок 3" descr="длщшх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57166"/>
            <a:ext cx="2721448" cy="34290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161107">
            <a:off x="4278650" y="2222621"/>
            <a:ext cx="3571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a_AlgeriusRough" pitchFamily="82" charset="-52"/>
              </a:rPr>
              <a:t>Маршак-переводчик</a:t>
            </a:r>
            <a:endParaRPr lang="ru-RU" sz="3700" dirty="0"/>
          </a:p>
        </p:txBody>
      </p:sp>
      <p:pic>
        <p:nvPicPr>
          <p:cNvPr id="8" name="Picture 12" descr="Обложка книги С.Я. Маршак Избранные переводы. Английские баллады и пес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14554"/>
            <a:ext cx="1850244" cy="2500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 descr="87756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65280"/>
            <a:ext cx="1571636" cy="2110744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85749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С.Я. Маршак,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студент Лондонского университета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molodost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89"/>
            <a:ext cx="2000264" cy="333377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286380" y="492919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С.Я. Маршак и С.М. </a:t>
            </a:r>
            <a:r>
              <a:rPr lang="ru-RU" b="1" dirty="0" err="1" smtClean="0">
                <a:solidFill>
                  <a:srgbClr val="0000FF"/>
                </a:solidFill>
              </a:rPr>
              <a:t>Мильвидская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                незадолго до свадьбы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molodost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714488"/>
            <a:ext cx="2021124" cy="312867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5" name="Рисунок 14" descr="molodost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929066"/>
            <a:ext cx="1785950" cy="2730812"/>
          </a:xfrm>
          <a:prstGeom prst="rect">
            <a:avLst/>
          </a:prstGeom>
          <a:ln>
            <a:solidFill>
              <a:srgbClr val="666699"/>
            </a:solidFill>
          </a:ln>
        </p:spPr>
      </p:pic>
      <p:pic>
        <p:nvPicPr>
          <p:cNvPr id="16" name="Рисунок 15" descr="ролдрор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5" y="214290"/>
            <a:ext cx="3914174" cy="2571768"/>
          </a:xfrm>
          <a:prstGeom prst="rect">
            <a:avLst/>
          </a:prstGeom>
          <a:ln>
            <a:solidFill>
              <a:srgbClr val="666699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714744" y="6215082"/>
            <a:ext cx="299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Рыбачий поселок </a:t>
            </a:r>
            <a:r>
              <a:rPr lang="ru-RU" b="1" dirty="0" err="1" smtClean="0">
                <a:solidFill>
                  <a:srgbClr val="0000FF"/>
                </a:solidFill>
              </a:rPr>
              <a:t>Полперро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8000"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a_AlternaBrk" pitchFamily="34" charset="-52"/>
              </a:rPr>
              <a:t>Старуха, дверь закрой!</a:t>
            </a:r>
            <a:endParaRPr lang="ru-RU" sz="7200" b="1" dirty="0">
              <a:solidFill>
                <a:srgbClr val="7030A0"/>
              </a:solidFill>
              <a:latin typeface="a_AlternaBrk" pitchFamily="34" charset="-52"/>
            </a:endParaRPr>
          </a:p>
        </p:txBody>
      </p:sp>
      <p:pic>
        <p:nvPicPr>
          <p:cNvPr id="6" name="Рисунок 5" descr="ггггг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256"/>
            <a:ext cx="2741004" cy="20716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 descr="шшшш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071546"/>
            <a:ext cx="2089003" cy="271464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 descr="шщг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428868"/>
            <a:ext cx="3306285" cy="215265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8000"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a_AlternaBrk" pitchFamily="34" charset="-52"/>
              </a:rPr>
              <a:t>На далекой Амазонке</a:t>
            </a:r>
            <a:endParaRPr lang="ru-RU" sz="7200" b="1" dirty="0">
              <a:solidFill>
                <a:srgbClr val="0000FF"/>
              </a:solidFill>
              <a:latin typeface="a_AlternaBrk" pitchFamily="34" charset="-52"/>
            </a:endParaRPr>
          </a:p>
        </p:txBody>
      </p:sp>
      <p:pic>
        <p:nvPicPr>
          <p:cNvPr id="9" name="Рисунок 8" descr="яяя899766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4378663" cy="316789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 descr="яяяя765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1857364"/>
            <a:ext cx="3174273" cy="442727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</p:spPr>
      </p:pic>
      <p:pic>
        <p:nvPicPr>
          <p:cNvPr id="1030" name="Picture 6" descr="https://encrypted-tbn1.gstatic.com/images?q=tbn:ANd9GcSiVJ75T4YOIA6iyPbeNQGsCszYgeBC_d1dSTKkW_3LLnbgWuuC7Q"/>
          <p:cNvPicPr>
            <a:picLocks noChangeAspect="1" noChangeArrowheads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 bwMode="auto">
          <a:xfrm>
            <a:off x="5857884" y="3143248"/>
            <a:ext cx="1859242" cy="1214446"/>
          </a:xfrm>
          <a:prstGeom prst="rect">
            <a:avLst/>
          </a:prstGeom>
          <a:noFill/>
        </p:spPr>
      </p:pic>
      <p:pic>
        <p:nvPicPr>
          <p:cNvPr id="7" name="Рисунок 6" descr="imagesCAUL9B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05649">
            <a:off x="2870757" y="3132146"/>
            <a:ext cx="1143008" cy="1545726"/>
          </a:xfrm>
          <a:prstGeom prst="rect">
            <a:avLst/>
          </a:prstGeom>
        </p:spPr>
      </p:pic>
      <p:pic>
        <p:nvPicPr>
          <p:cNvPr id="8" name="Рисунок 7" descr="imagesCA81YAX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61952">
            <a:off x="4477739" y="3000293"/>
            <a:ext cx="1042806" cy="1622143"/>
          </a:xfrm>
          <a:prstGeom prst="rect">
            <a:avLst/>
          </a:prstGeom>
        </p:spPr>
      </p:pic>
      <p:pic>
        <p:nvPicPr>
          <p:cNvPr id="37890" name="Picture 2" descr="https://encrypted-tbn1.gstatic.com/images?q=tbn:ANd9GcRJXH1p-6FGnDoGCVrStz6ha-WgcsLDNOAb-MUVIce43FdqUeK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50459">
            <a:off x="2261958" y="1603273"/>
            <a:ext cx="1428760" cy="1070192"/>
          </a:xfrm>
          <a:prstGeom prst="rect">
            <a:avLst/>
          </a:prstGeom>
          <a:noFill/>
        </p:spPr>
      </p:pic>
      <p:pic>
        <p:nvPicPr>
          <p:cNvPr id="9" name="Рисунок 8" descr="9087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928670"/>
            <a:ext cx="972679" cy="1361751"/>
          </a:xfrm>
          <a:prstGeom prst="rect">
            <a:avLst/>
          </a:prstGeom>
        </p:spPr>
      </p:pic>
      <p:pic>
        <p:nvPicPr>
          <p:cNvPr id="10" name="Рисунок 9" descr="imagesCAWCX5EA.jpg"/>
          <p:cNvPicPr>
            <a:picLocks noChangeAspect="1"/>
          </p:cNvPicPr>
          <p:nvPr/>
        </p:nvPicPr>
        <p:blipFill>
          <a:blip r:embed="rId9" cstate="print"/>
          <a:srcRect t="5056" b="27528"/>
          <a:stretch>
            <a:fillRect/>
          </a:stretch>
        </p:blipFill>
        <p:spPr>
          <a:xfrm>
            <a:off x="4357686" y="1214422"/>
            <a:ext cx="1500198" cy="14287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шлорпр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64638" y="3680547"/>
            <a:ext cx="1143008" cy="14287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87756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1436182" cy="1928826"/>
          </a:xfrm>
          <a:prstGeom prst="rect">
            <a:avLst/>
          </a:prstGeom>
          <a:ln>
            <a:solidFill>
              <a:srgbClr val="666699"/>
            </a:solidFill>
          </a:ln>
        </p:spPr>
      </p:pic>
      <p:pic>
        <p:nvPicPr>
          <p:cNvPr id="46088" name="Picture 8" descr="https://encrypted-tbn3.gstatic.com/images?q=tbn:ANd9GcTzkCTJ-41_9zJjxGjkpPIHnxJoLyRGngJezVCXSKmDRpCzSclzAA"/>
          <p:cNvPicPr>
            <a:picLocks noChangeAspect="1" noChangeArrowheads="1"/>
          </p:cNvPicPr>
          <p:nvPr/>
        </p:nvPicPr>
        <p:blipFill>
          <a:blip r:embed="rId5" cstate="print"/>
          <a:srcRect b="9341"/>
          <a:stretch>
            <a:fillRect/>
          </a:stretch>
        </p:blipFill>
        <p:spPr bwMode="auto">
          <a:xfrm>
            <a:off x="1807566" y="2214554"/>
            <a:ext cx="2160458" cy="254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Обложка книги Роберт Бернс в переводах С. Марша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214818"/>
            <a:ext cx="1539251" cy="2286016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pic>
        <p:nvPicPr>
          <p:cNvPr id="46090" name="Picture 10" descr="С.Я. Маршак Избранные переводы. Английские баллады и песн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9916" y="1142985"/>
            <a:ext cx="2356224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4357686" y="542926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8000"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яяягш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7320"/>
            <a:ext cx="9144000" cy="6895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Рисунок 2" descr="яяяя87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643050"/>
            <a:ext cx="3436871" cy="475044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9050">
                  <a:solidFill>
                    <a:schemeClr val="bg1"/>
                  </a:solidFill>
                </a:ln>
                <a:solidFill>
                  <a:srgbClr val="666699"/>
                </a:solidFill>
                <a:latin typeface="a_AlternaBrk" pitchFamily="34" charset="-52"/>
              </a:rPr>
              <a:t>В полях под снегом</a:t>
            </a:r>
            <a:endParaRPr lang="ru-RU" sz="7200" b="1" dirty="0">
              <a:ln w="19050">
                <a:solidFill>
                  <a:schemeClr val="bg1"/>
                </a:solidFill>
              </a:ln>
              <a:solidFill>
                <a:srgbClr val="666699"/>
              </a:solidFill>
              <a:latin typeface="a_AlternaBrk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Обложка книги С.Я. Маршак Вересковый м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85860"/>
            <a:ext cx="1857388" cy="24583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8" descr="С.Я. Маршак Вересковый м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00174"/>
            <a:ext cx="1669864" cy="2268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2" descr="Обложка книги С.Я. Маршак Английские баллады и пес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286124"/>
            <a:ext cx="1468130" cy="22860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4" descr="Обложка книги Шекспир. Сонет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643314"/>
            <a:ext cx="1427153" cy="22145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786" y="785794"/>
            <a:ext cx="7758166" cy="5541547"/>
          </a:xfrm>
          <a:prstGeom prst="rect">
            <a:avLst/>
          </a:prstGeom>
        </p:spPr>
      </p:pic>
      <p:sp>
        <p:nvSpPr>
          <p:cNvPr id="38914" name="AutoShape 2" descr="data:image/jpeg;base64,/9j/4AAQSkZJRgABAQAAAQABAAD/2wCEAAkGBhQSERUUEhQUFBQVGBgYFxcXFRcYFxYYFxgYGBcYGBwcHCYeFxojGRQXHzAgIycpLCwsGB4xNTAqNSYrLCkBCQoKDgwOGg8PGi4lHyQqKiwsKiwsLCk0KiwpKSwsLywsLCwsLCwsLCwsLiwsLCwsLCwpKSwsLCwpKSwsLCwsLP/AABEIAQAAxQMBIgACEQEDEQH/xAAcAAABBAMBAAAAAAAAAAAAAAAFAgMEBgABCAf/xABGEAACAQIEAwYCBggEBQMFAAABAhEAAwQSITEFQVEGEyJhcYEykSMzQnKxslKCkqHB0eHwBxQVYhZDg8LSU5PxJFRjo7P/xAAaAQABBQEAAAAAAAAAAAAAAAABAAIDBAUG/8QAMhEAAgECBAUCBQMEAwAAAAAAAAECAxEEEiExBRNBUYFhcRQiMkKRsdHwI6Hh8TNSwf/aAAwDAQACEQMRAD8Aob7H3roLB/Vp9xfyiufbnP3roLB/Vp9xfyiua459MPJ1nEdojtZNbrVc2ZRgrdaFZNEBs1laqFxjjFvDWjdukhQQNBJYnYAcz/KnRi5OyETQazNQngnaO3iS6otxHtxnS4hRhm+Ex0IFSeL8UTDWWu3JyrHwiSSxCgAczJFOdOSlka1CTQawUGTtbh2uWbauWa+JSBoJmAxnwnQiKTxPtbZsXe7fOSMpYqsqmYgDMZ8wfcU5Ual7WDkfYNk1k0F4x2otYZkVw7FwWAQBtOu4n2pr/jTD9zbvDOUuXO7Hh1Dc8wJ29JpKhUaTS0Ysr7B+tg0BxPbOwgvEi59BcFtxlGrMWErrqPA3ypXHe1lrCMquGZmBMLlkKPtGSOdH4epe1hZX2Dc1lBsd2tw9nuC7HLfBZGjwhQAcza6fEOtO8D4/bxdvvLQcLmK+NYJjcjXUf1pjozUczWgLMK1larKiEZWTWprKQBVZWVlAJgrK2K1RAc73OfvXQWD+rT7i/lFc+3OfvXQWD+rT7i/lFdJxzaHk1uI7R8jtYa1NbrnUjJMrVbpK70WIUaC9quA/5vDm2HyOGDo0SAyzE+WtGq0KMJuElKO6EAMHheId25e9h2vHIEHdN3awfGzR4mYgnTYUrtjwK5i7CWrbKo71GuTI8IBmNDrrMUerdSqvJTU0ldegloUSx/h29m7be1dEJiFfKZH0S6gaAy+46bbUviPYi/eOKY3lVrrHuwJysshlW4Y0gqNp2mruayKleNqt3b19iTmSKZxLs3fv3sHmcL3VvLdZGIbNl1Kaa0vivYWMLbsYSB3d3vfpCfETvJA9NByFWZh9IPf+NSxQeKqLLbp0Bneh5ziOxWOuG6GbDgX7ou3CGaQQWML4dvGaIcX7FX8RjL17vhbU2+7tR4mIKZSrAjwCc0kSfFV2rKc8dVvfT8e37Cc2zz+52Ev3bWBt3SgFgXVukPJCsZTJp4oAFWHsnw69YtLav5CbcqhQkynKZA1kn2ijxpmfGPSmVMTOpHLLbf8AuDM7WHq0aVSaqjTQpQrVbFNYjdZWVlNCbFarYrVOQDne5z966Cwn1afcX8orn25z966Bwn1afcX8orpeN7Q8mtxHaPkU7bUqaRe2rLbSKwEZI4DSWOtbrV3amtCHK1Wg2lM/6hbyswdSqTmIIOWN5ihZvYKTew/WTULBcXt3c2QmVAJBUqQDsYPIxUXh3H+8aCmQMpZWmZA1M6CNDyp6pT1023JOTPXTYLE1lALHHrlzEIqhcjE6Qc2QTLkzodoERqNabxPGLwxOUEZBcFvLAgggSSd51nepPh53t6XJVhZt29LhxviqSKrHGuLul7LbI8KgkaHUtEHTp6b0vtFxO4j5bblctvMY5sWMScp0gbaU5YeUreqFHDTll9SyVlAe0PELiKgRspKsxIWZKgQNjAk0YwdwtbRjuyqT6kAmoZU3GKk+pFKk4xU31Hai3Xi4PT+dSqh4oeIHlFNiRE2k01bxakwGUsNwCJHtvTtBqwWrGVlYKw0AGwa3Saym2CKmsrQrKVgHPFzn710DhPq0+4v5RXP1zn7176l8JYVjstsE+gUGum41tDya/EFfLYeuDQ01ZaheH7TKwuZlyFELiSDnUbxHMGBHnQbs67ti1JZj4Ga5rI1iNJjc6elY8aEmm3pYpRws7SctLBzG9pURyiK11lJDZYCqQCSCx0zQDoNaX/q4u2bhtAi4gPhO4MHLtoQY0I3qt4LhaG73dw5czXASDBLhiVnrvIOvSdYpWCZrGIXMI17u5pyYwrT0JgyTOtWHh6drR3WvuW3hqeXTda+4Q4HxJrua0zlw9osCQAwMQw0A0109KicDth3ZCQve2WSNNxEGAB1PLkd6YszZvg7d3cj0V26SdCrDp71Lf6LFc4S7O2mV/f8A3dOW/KnuK+ZLqr/gncUsyj1V14/iHuzVz6bU/FagiANUI2jyY/Khd6wUdlOkM6R4QxDT5TqCOu9T7Ns2sYATtdIH3bm3Lqw5ikcdt/TuPslkYiWmCFzGAY/WjrrTov8Aqe6uGLXN9Gk/5+Qn2UtiLjf8yQpBEZVHwgaDfflrQvi2ZcRcKjZ0bYkzAI25aVpMQ2HvNzNsw2p8duZ56bGRERBpfHW+nLLBDrbYNAMDUSJBHLehGFqzlfRobGLVZy3Ul+wLukkmSssQdTqWJ8R8SjxRI02Gkmi/aS2GvHlFtJJEx4jr5Uxx60qvkBIVba7T+luY0+dOdorg75hpPdpExrLHrr8qdmzSi/Rj1LNKLXZ/+ELHcWe6JfLKo4ACxvGup3Pl0q9YQRbQf7V/AVVO1kd6Rz7oDlzc/wAKttsQAOgA+VU8S06cLK25SxbTpwaVtxRoJ2m4h3VuR8beFB1P9N/ajJaqR2hxhvYjKn2T3Vuf02+scfdEe45VFhaeeeuyK2Hp5567LVglbGUBm0zZgHkglkBzEHNtLAaHUqIq/cHuEYW01xte7BYk+U6n0qpcbt5GFtNFt2wgjrcknmNSAN59KJdq8cERMONBlBf7iiAvnmYRuJgir1aPOyrv+hoV06yhHv8AoTT2xtA/DcNv/wBQL4dIBMbxJAmOdG7V0OoZSCpEgjYiqLiMD3IsMS3evLuJMBIEKfIbHnoamf6g9rC4e0pKvclyUBJW3mJgAAkTIExpFQ1MNCSXL6uxDUwsGly+v+f2LhWUF4XxcjC99fbQZtYEkBiF2iWMeVT+H8Ut3hKEyIkEEMJ2kVSlTlG/oUZUpRv6aXJdbrBWVGRnPNzn717/AGLYa0qkSCigjyKgGvALnP3roLB/Vp9xfyiuj41ooeTX4h9pRMVgSrtbfe2QM50HdnYkxsRAMnfYU/wHiAtXWa4DluBRnBlVAnRtPMSRtpMUW7U4MApf5L4HjcBj4WnybnoYY6igfD8ASLi2yRcQyAfhuI23PRgQRmB5j1qvCcalH5vJJGpGrR+bz/PwE+L4bJc71SO7uwc24FxR4ToRMgCJIUEa0O4zxEXxMZW7sh9NmXxAjXXTX22MUV7M2GZbtq4jdzAgOuWGJMhfLnpMaa1KPZG3ml3uONPCSI0mJgS25361CqsKcss91t6kUa1Om7Teq2aBPGrBy2rrQM9sBiQNGiRrlJEydtTA1pq2l694srXGIUTkCrAA0kwJ3EgE9KudsDaNOnLSnoqusW4q1iFYzLG2XUrPDezlzMrXCqAMGgEs7RBGZjpy5UQ4lwHvbmbPlBADCJkDaNYBjSi2at1C8RNyzXK8sTUcsxAx/BrV4guDIEaMRK/omNxW8VgLWhKKSgAUxsBsBU2oeNfSmxlJtK5HzJ7XBt3DpcYM6qWB0JAJEa0S/wAjbch2RSy7EgEih+UwPOTWsdxUqciGD9o9OgHnUzjKTSiNdRrqFL/DrbsGdFZl2JEkVJNRcBiS1tS2pjXzNPgVVlfZ9AXbWoB7W2rroiojOmabgXUmB4REgkE9OgoNe7OX0yMn2YMWyAyEqA28BiY1M7mrwaZvaCas0sTKCUUl+5Zp4qVOKikjz25fIuqbuZmV0LhlytoQAsEc4ERyqdjr6ti2d5yC8gY6mFtjbQ7FhMR1qwXuBpcui6xaQVJXTKxX4eUj2pHEuywuObltgjMQWBXMrQZmNwTAmN6uLE021fTS3sXFiaUpK+mlvYC32/zWImYV5mdMtldyehY5tPMb8omLxou3i67NK2wYEW0EKByEmTtOu/KjPGsOMJhHUEs10hXczosanTYBRAGu9C7HB2e0t0QiAtLH7Nu2sBgD8UktHttUtKcLZui0RNTqQtm6LREVsUXt288i3aUZV5fDq7EbMTtPUROoq39m+G93bzt9ZchnOgjSQoA0ET85qscH4Z3l1EIMCbjzEwphVOkidOg0OnOr8BVbGzUUqcfcrY2okuXE2K3WAVlZhmHPNzn710DhPq0+4v5RXP1zn710FhPq0+4v5RXScb2h5NbiO0fInF2FdGVhKsCCOoNCsHwlbJZs7uxAEtGgHLQCfU0ZubVAxI19qw6cnbLfQzVOSi49CRgmmakPUThw3qVcNRz+oYNC8qyWIAHM0i5xNMyKpDFzGhGg6n+VC+PuRbjzH8aAWCQwy7g6R1q3Sw6nHMyKU7OxeGua08KiYbNlGf448XrUuqTViQF8R4z3b5QoaIJ161GvcWtuJzRESG0P9faoHGT/APUOD/t/KKENvWnSw8HFMhdRplnv4tcisCCBO1Aw8kn3qLiLpiAd/wAKew40qxGCghrk2WzgzA2V9/xNTQaCdn75koek+/OjF6QrFRLAEgdTBgfPT3rIqxtNonWw6Kaxa+H3qJwDiJv2FuEAEyCBtPz6EVKxp8PuKY4uMsrCM2xpUq3tUO21TLO1GQTHUEGQD61G4jge8tlQY29NNQNOW3yqUw0pkNtQi2tUFSad0QOCcG7nMWILMeWyjkBoPU0XApK0qaU5ubuwzm5vMzIrdYKymDDne5z966Cwf1afdX8orn25z966CwX1afcX8orpON7Q8mtxHaPkVdqJdYa1KuVDdKwImUPYLn61riOLFtC7bD955ClYMaH1qB2lt5rBkxlIb1jl666UYpSqJMDAmJ4i9wHMBl5KOXQzz50W7OcMSO8JzNtliMh3g9T57UAQEqCs/wB9aJcK4g9sMdwRqCdonY1p1abyZYaFeMtdQ8h3PnUtTpUHB3MyBhzApCcfsQ30gi3IYw0ArMgmI0g1l5JN2SLAI4+Qb7RuFUH11P4Ghf8AlifIUQx98XH7xZy3FVlzCDBXmOW1B8XhGvXHRb5sslnPb1hM4cBs4+0MpAjzmtrDU3NKC3K03Z3JX+U9z1MU3icclnKpJzMrNAEwq7ueigwJ86q3/FWLbKgW2rSULBZDMuYmJ0A8J2p3heKun/MPch2xCrbzRotoBpVektlOlaEMFJ/W9CJ1F0PQOzqy5P8At/E1Y1qudkL6G1IaTMHyy8z03qwg1zWK0qv0LkNgH2OEWrifoXXX9mFH5aL45fAf750H7PHLicYn/wCQOP1xm/7qN4seBvQ02t/y39iSW5AwzURtbULwVE7VMqbjRZqDnqcRQ258RHnQihE+0dKWabsaillaYxChWVoCt0BHO9zn710Fgvq0+4v5RXPtzn710FhPq0+4v5RXScb2h5NbiO0fJhOtMvTxGlMNXPoykO4TamOK4EXUyzGoPyqThx4a3coJuMroTKtjMELL+H6txpPJhv69feoePu5VIHP+NWLivCxdtncMmqn8R7xVPxUjQ7zHrWvh58xXe5WmrMJ8J4r3e+qncfxFDOznChib+Iud41sC7dOmkw0wfmD7Gl27gS2XbkYA3JJ0AHXWoXDscVu3FZHtLeIYKQQXgeOCNIkct6twpuOacUGM1syaru14nOHCyGyqqhmnXkJI671Xe0mOb/MFV0OULrHMg89tgKtptLEIG5QFA0H6wiqp2hsqtwc2O4LITPTwqAvuwqbBtcxEVXUev35suASQCcrFFlwCF3EBSQ3SfMzpCa8yC4qBghJAlpCwxMDLOZoyg+m1P4a/FpQWB8QaftIyyV1ggQTO2u22lIxeXNJk8zcY6seekwOWgIra30RV2CvZTtF/lyVugFGbRhmYqwB1KD4umpmvRsBiO8UOslWEgsRqDzhdB85rxkXgPG0Kqg5F8UuTpIEn5nevT+wvE7VzCW0ttJtqFcEEMCZOoPImddq5/jOFjTXMju9y3hpyl7C8IcvErw5PaRvUgAf9tHrg8JHkfwoHjRkx9tv07cfssyn/APqtHhWFW+2Xoi2BeHPyorYoRhhDkdCR++jNkUKu4hyh99YY0QqHjNx5/wAKjhuIVh3qVUGw1TFahLcQqsrQrdARzvc5+9dA4X6pPuL+UVz8/P3roDD/AFSfdX8oro+N7Q8mtxHaPk3dOgqPcNP3TpUbLJHnWBBGUTbQ8IptzTz7VHbSmrcQ9aG9Uvj2CZX1BABJmNxOmtXWyNKh48ycvlHlVnDVnCQyUMxTFCFrYdgqKS7SY2Gg8zrt+NZx++uJa0iarbBMiVE6Dw+Yk6+dE+Odl9FezMo4bLqdpiIgmCZjyoWuPXDjI6jMRlVgNSYHxCNOpI8+ddBhcRGaSiV5QtoM8C4jrcw9xgWtmBP2hA58yCYP9aG8awxxeKtWMPlkSuY6IsS2kehqvMTmJmSTM9T1q1f4f4QtibrT4ksMV9WZRI84mrEIKNTOiaeHUYXbBlvhWKGgsXTGjZVDQ3yPQ0Vvdn7trC3sTikym3bPdK5XNnJCrKjQDUmIFeiYbCAXbZQRCHN5jwxPXxfxoR/ijYP+m3I2z25/a/mRVqjiHUhmRTdKKlZnjbWnuGWYsevT2ovwLH3MJeDo2wg6aMp1II5/uqHwkZvCef8AelS8dwkqM0/L+FVqjzfLLqa3Lgo6I9FxPFFvnCYhNpdGE/CYW5H/AOo61bBXjHBsY1t1E+DOpK+spPyuGvX8Fi1uKGUggjl15iucxtDlqKW2pE1Z2Bb6Xm9aL4fahuOSLp89am4dpA9Kq1dUmAlVFxy7H1/fUoVHx6+A+WtRQ3EMWt6mLUBX2NS7L06aEPVlYKymIRzxc5+9dAYc/R2/uL+UVz/c5+9dAYVfo0+4v5RXRcb2h5NbiO0fIm9WrKSw8qXcFLwy6T1rAvZGSbunSm7dLvUlBJApi2EPCh9wy5NT3aPag6XJnrtUtJbsQSttpVD4thhdLE6nNmHU67fKrdxPEZLPm0Afxqt3bc6ir+DWW8iKoyvvwu3GadNtdPn51O7F3O74kEkMr2nUwZHJvxXbzqZd4ajmWWTzP86LYDgYS0t1ZR3YFMuhVJywRswIMkERt0rcw15yBVr3haxccHZQQUB8XMkkxqQPIeVC+1+F73B4q2eVsnQTqBmEDnrFZZwDBwi3bqhSTup2+8p61O7jM8MzkQCfFlJg6TkA5VoKKirIp3bOcbdiDAlSJII0II1r0XA8Eu3rZuWXFxI8Vu5bNskwJ7sgmdZ3AqZ/iRwdVwyXLaqgt3SrBRAJbZyP0tN/Ol/4b8QS6jyqd8kBnAALofhJjcgggnnA61lcQlOlHNHoX6c27NAbhvBvoMTcZShEKobQhlgxG++UUb4G72srAEK9wKFO7KWiT5gH9xo9xrgnfW8tshGLhzvDdQY6mDPlUTgY70hzAW0WULzzAlZ28miqvxdKpQk3+BslJyuEOJDxKfat/wCfS2mZ2Cj959BzpHHcStuyXf4V1NeZcXxF3EsLttttAJ+BZ18p13qlg8J8RHXRIM6mU9Hwna2y9wW5ZWb4cwADemsz60aOoIrz/hnY65fazfunugkaAeJo+Hf4R6jnXoFuq+Mp0ackqTv3DTcmtQWg3HnFS8O1M4xYY+etbsmopaq48nVlJRqyoBHPdzn710Bgm+jT7i/lFc/vz969+wY+jT7i/lFdHxvaHk1+IbRE331A66VMRdIqHbWXmdB+Jpq/2isW7gR7gBImdwOmYjbasBxctIoybD+PxARWc7KCTHlTPDeILd1U+o5giNCOW9QePcVtdywDg5wwEEHl69DvVKPF1SXup9GXyd4rSQwVW8QGqgzoRMxyq5h8G60HZakVSeR2Z6TjMSoBWRmIMCdT5xQvB2ixBiABr59Kr3DeLKzhiGK3LbFXZiXOUquYrEhWzFVJIJynSNSY4f2htFjbC3cw0+A69Y56bU+eGnQTVrsdTfM2E9pMR41QchPuf6VCYQFHzqFxXjyd++jjXLqp5aa/KtJxRToQ88hl/CrVKm4wSsMlCTb0J9u3mhR9s5R+tp/GrldsyUUfCCoHkFP8lqn8Avi7fUAMMvjJI0hf4zFXqyuvp/KtfBxtFsr1ItaMWtsd8T0AHrNLayO8EbMP41gMSf70ptrviU9P3a1cuRWBHbThfe4XFW1GpQOvqsnT9iPevHuyPG3wlxriKGzDLkJjNDAjXkd66AxSgsJ3IYfKP4E14Ni8D3TNpGVjPkVaD+FQYlRccsldMsYeOa5b7P8AiSCYNlp5wwP7/Y1rhHay0gvOA0PdYqABtAfXprc/Ct2+ymHYKUviSsQxEwRtoR1ioGG7M/TvZDpCqGBG0MuWPXwD5VjxpYKSaV1336Etq0VqiD2k7S3bxTMsWiSAgBIYnTxf7gJon2Z7NCc7SEJzBCSRpt7SOdFeF9m7OHBz3gx3glQASNY13nnTvDuK2jpnUZfMDT3ptXFQVN08OtO4o0Zt5pIslranIqFZ4na/9RP2hTtzidof8xP2hWDlfYsZJdhPEE0B6b+9Re9p29xWwQQbqa6b0CbjdpZ8YMdNZqzTg5RtYTpzX2ssNu4Y0rKAW+Moftx7Gt0fh5C5c/8AqzyF+fvXow4spRQ3fvCjQ3Mo28q85bn71el4NdZQqhCTGzrO3PWulx6i8tzoquW3zCrHEANrQ1M+J3bypjE52bOO7tgDmoiF69OetGrPCGQQ1yyukfGCf3CnW4VaZDN1jIg5En5E86zIzhmuirVyZLLX8lcu8TYfRXSqnfK6qnKQVJEiQR5a60HsLD3DEozFlZhq4E5dJCsIOUgGjHbW017DB2vXLotsfFctokgzMFdd4G3TpRnstaX/ACVkAAiG03ALHMB+/wDGukwNOnNPKcjjJzjJZisYdLufLYzeLwrlMswBkLppvP7+tDbt8hbjs8PaIlWJzsSxnL/uWCTVg47ba1jLrhhaVDo3NSVBaPsqfEw1mdNNKFW+DjEnv8KTdRAouqJzgkgsEzIM5yiSPF8XOmcuMqjRLTqTUFlQzh8UzIj5x4szAZpZQDlluQJJIAOuhOlP27zPux+elC79o2bot3gEeEB/2o2qljEaA8o2NHuG4PSXuqupjwnVRoDE6TVTEQUNTQwlSM3apv7Fq/w7wv01xuQQD3Lf0NehqKpnYG0B35DZ9UGaI+y2ke4NXAX9Yqah9CZXxclKq7bC0bf5/P8A+KjuctOI8zWsa4yTz2/v5VOVNjePvGEP96gV5fx/ggGLvSSVLzl21IB/E1dsX2lw1touYi0I0jODqPITQPj4726byZe7cKVcsqhvCNdYNUcbPLC5p8NjF1bS7EO3xTJbyjD2ngaTu0cp6naaomL7aOXZ0tWU2EAE6yYzBjuAzfuq7WMKzkKpQk8g61Ru2HZ44a+JGVboLKoYGGXQmBsNRAMDeqWCjSc2pLVl7iUckU6bt31/DLnwTjjNh7Ze1ZZioYnJEzqNBptFNniP0hm3b9Mg0npSOzeW7hbT95aU5QpUs0gr4SNvKnsVgwrqS4IOkhXIEfq+dQ5YKcol2PJcIt66LuTbPFhzs2j7RSnxynazZH6pP4mo9qxaBhr0elpo/Gpg4fbiVxFo+RBWoHy0/wDY+9Lez/uaTiJUaW7P/tio3+edWMBFnoijy6VKPDG+yyPP6Lg/jFJu8JuRJAWOZIFOTgthf0d9DdnjV0CPCfVRWVq3gwf+Za/a/pWUP6fYVqL6I8uZDroefKvTMJhBlH0UgKv2yDJVTBBG8MNB+kK9c7sdB8q8tu8WtI1wPetpGhlwTMKCRrMxz6itXiado29TOpcQ599LW9f9CRhSDoiL8WwLTlzA6tPNDT2JvXVEBxzAhFGoJGkfqn0byqLd7X4MH65W1YnRjubkgac1aP1qgt2xw2gDs2nxBG6KTy5tI9BWPGFV/a/wSc9N/NYrfaThmJS2QHa5hnYMwEEKc0TG8SCZG/lR3se7JYJl1G3huMGB1gDmdjEydfKmOKcc/wAyqWMOWXvGKtnXKGEEhQcw31BGk/jD4fjzhr6YfxJleLgYKBmg5DO5mTqdhpvNdHhJ1OXeejMDFQhn+TYFcU4e1654mhFZjcWWkvmJOusnbXoKm/4ddqrFhbyXmFoOwdDBy/DlI9dB6zUDjJvZGVxkg5nC7uW8Whn4WzT7ARpVZODO7yBMecwTH99anpN6tkd3Tacex6DibljGYtsQhLBcqKzCBK/aiJJ8R1PSpz2QBrvpqY5lf5n5VVOENdW2AmUSS0DUrMevICpeJ4hfVZe4QPuqSeWgis6vCdSo3cvUqkYq7RaLXHrmGtXGskfCWOfxLmAA05+0xUXC9p+IqC+dbk6Q6LpzkBYIqv4Xib3PCzMLZMNKooOsnUelH7/HcPbtx3ikkbL4jr6TUtNVILKyvXlCcs0dB6129xLZlcqhESUWDJPOSdIBOlRcXicRiCUfEXGtmDkLECDMAxEwQR7VWFxpZrjIYVjEsAOXmfM/uox2Z4kGuE3LiEDQEA9SeQ1Gppzz5hfJy13JWM7Oi2hI5a6UT4Na+hssIUkRIWWgXRbOpnlG0UP4/wBsbWqWpuHY6FVHqTqd+QqFwjtQ62VTu1IQmD4ti4eNP9y771WxNKc4K3cmwVVUql32LWHMeIKwifpJYSQ5U6bTliKrHb3hoNlbuid2+UgKFMNmkaTJBWR01p9uPXyIyJGg2OyoUjfoT70L7VcavXLDLctqoLLJE8iW9OX7qr4fD1I1Ys0MTiqU6bQ32P7VDDfQlmS0XkPPwswEgiNFJG/InXyu94XHtq4dyYDA5iQQRcJI5EZVWD615CLk6+XWIOnyp7BYh7ZBtl1bkVZgG010B+ISdPXlvdr4FTlnjoyhQx2SOWSuj1S29wN9YT11zDQkH0GhPt5ipmu/hO51RNoU/o/7x8jVG4d2/wBF722gcaFgcoaTIkD4QZjoaLt2qvaxaTVcupJiR8Q21gCsyphKt7WNFY6k1p+hZruHiSwQ/wDTXWHK8o5QfetGwSSoS3uPsCNSBvPnVUudtr2oKW/tbhp8UTz8hSF7bYiSclvXyfqD+l1FM+Eq9kD42FiwWrrLPwj/AKYOvMbaRMVugCdr78k5LUkz8DH/ALqypPh59gfGwPfa54xPBz3j6fafp+ka6HrnvF8ftC44l9Hb7P8AuNbWKcrLKZOEgpN3M/0cATG/lTdzChRoCaU3aKwRvc/ZpVvtBY5i4f1P61StU6mjybbIgXUXT4pnUch+7lUyzgUfNmli0EscxZuW535b1u72gwx+zc/YH86cTtNh+QvD0RZ/NRaqbIKhr9Ih8Ii2yIOojQRUYcN7+c4jQCVULJWfEYJ8Wu/kKlXu0Vlt1u/sL/5Vr/ia0uiq5/UX+dGPMirDalHN9ozgeDC0x1aW0Pw8vKBT97hedSrA6+Q9qWO1Fv8ARf8AYH86T/xhaB1D+uUfhNJqbdxnKklaxAfs5cAgsGHIMhNNp2dYbsPLwn+NFbvavDmNbp/6YH/dSbnauxsO8/Y/rrUmaqM+Hit0RhwkG2LauAQcwLDQtzzD0pz/AEW4VE3LI9OX6tbftCn6L+6D+dKTtLa5rc9k/nQvUWw50E94kNezeYyXZh1Aj+x7UTscKA0VdBtJ1pLdsLERlu/sr/Bqit2rtz/zfTIo/wC41HLnS3ByEtkGlwkboKgcd4cb1llVddWXLuWAMDzmaZTtlZG63j1+H+dSV7eWP0Lw/Z/8qYubF3sB0L6Hn6jIwV4BABBJ8JBGmafkemo5U/Z0Yhg66dARporHUSJ0DKQQY1q18Q4xgryRkvIwYsGW2khiZY/FDZuYO80xbx2DXJl71QjEhWQMvi0aFmEkaeGB1Bq+qrktYsqfCzTAxUyFLXFgaLcthlZW3ytozqZmINXHhfC1W34hJOsjNG2ggk5T1A51Aw/aLC2xCq4X9EIcvspaB7CpKdrcOBADqN4FsAfjUFSU5bIkjQa3Q/cwAnbT2pi6Auy0odq8PzLn9SsHafD/AKR/YNQ2m+hJy5dhCGeVaqVb7Q4c/aP7NZRyy7C5U+wXP+OF7/7a1/7j/wDjVLscOF8u7SssTpEAnWNdTvQg0+mNuAwCQBJgbHTn1rQq3a0NyeGpUfoVrhTiHDgkBIJ5gkTJ2ob3sSGWCDBnlSb15WGVwS0yLgJkeRHMfKtrYuzELcHXQnr61HFWWpHmYjvj0UfLak3Lomc3yAFPOIPisxPIEinMOhuN9FaAjckyB6k6CiIctYUwHfY7oDDRtJoweCoLbFQ0lSeWbTWB16UDyamXzsRAP2VH8Yim7+IZVBRzK7tJluoHLLTJRbe4W7K4/dwLmGWTIncEx1IB0qG4BOo19IrDj80MrZLmgI1AMc5Gg9Km4mzcySX7ydIA1Gvms0+wFJS2IdtAGhvapBtjNMjSNANSfelWluKJFoDp4d/nSHvbkiSBJ1gA86Q7Sxj2RmEEnXrr/etNKDqQWIncDQcvfWk2bs6zBJJA2361ovHMjXrpP8KbYZ6iDJ0Gn4/OsGDPQ/KiL8PuMBlETrJIAPyGu1Rlt3CY8XSdh0504Vl1IyYeCZ9/IUc4d2e7xMxZVUmFJIhj6bihWJUIIzBm55Tp6HlPoaXgsVqVBBzCWYyADB+Hzjypkk2tGLRaI3fwSh8gOqkgkxBgwY11p29gwogwD7yaZGGUOQ520BkR7jmKnWb7KoCMGEafCxA6cyKK0Q9JERcMBrAIPma3cw6kRl19f60Qs3bn2mTUcwpI+YpjELsM4jaVgUh1lYg28IMxDEKNtjVkwHALDAHLcgRq3wtPTyoMiWkaSS52EetP3sZdsybhAzQETkADOvOf360ypFyWjG2SJ+JwdlTsq6mBMnTmeWvQdKyhbWTfdm7zIJ0AGkHpH8a3ToxaVrjW2ugINSMLZZ2A5HTr0JnTpUc86tdrBqiIVDZoEsSdZ9OURU8y5iOgE4zw7Je30aCNNDOkesg1GvYHWUJG2n9/3rVrxfDlvGGnwgQQdtf61ExPBhHgMRE6HeNx/caVEVcqA1rHOohgG6EiSP7mtYjGNc0Ywo5DQchsPWpN/hN4RnUyemvIbxtUi12fuONfCOhPpGnPn8qVw5QOoXUKSeQgb6/yo7/oufD6DxCGGm5EgD11/dU3h3Z5EYFpedtIH8zt+NHQ4BMCI5RSuOUNDzQ2FJbNPMAj9IdfKstYZ1MoxQgiDMak9RtV34lwO1cVmyZWJkFdJJ3nrMUEudlCFzF9NNI11358qNyN0gdbQMpNy8zeQMyZ67UPInSPQdDPOrI/ZxbbkO7ERMAQPT51rA4UBzC9DPmZ/lSuJwAowL5AQsqSRPMHT3H9DWYa8pIS7KrI8UaqNN6tOEuBkYETr0/vrTp7O2nbM6sT1kidP5RQuLI+hXhwt2IyNpGniMRAPp9r8aaPDQROcN11BgkKdf2qNYjs8ifC7AE7RPtv60w/ZXL8Vxip1IAjp5nmOlEIAe2uoEepM8z6cqM8O7Ph08Zy6eE6c+fyH76JYXglpfFkmQYzSd+evMU5ZxIB56H+VAFrFYx2CNq49u5qoJysmk7gFSRqJ3FLwnD1KEreQMY0bwxOnynSrauDt37bJcWehJiD1GnUUDx3ZAgsbTZgvJtCeoBGlK43K1qD7Vm6g+sAB6NyJ02PnWNhl0zXs0xossdRO+0g6b0r/QL6qWyEgAaAieX9+1N27N0QRbZSI5HpSChTsVAVFEwZJj001p+3aN1gbgzEZdT+jl2FEeG8AOjXT1ETv7VMuaaAAKB8P7hSH2BeFwBYErA115VuiOEuROkVlEeoXR//2Q=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encrypted-tbn2.gstatic.com/images?q=tbn:ANd9GcQMGaezQkUHOnSV8EfM-H3vDcCQkR9s4Kf3Es33hzZ2h5HtzCNc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1955616" cy="223498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</p:pic>
      <p:pic>
        <p:nvPicPr>
          <p:cNvPr id="12" name="Picture 14" descr="Обложка книги Шекспир. Соне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496"/>
            <a:ext cx="1484323" cy="23032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" name="Рисунок 13" descr="яяяяш.jpg"/>
          <p:cNvPicPr>
            <a:picLocks noChangeAspect="1"/>
          </p:cNvPicPr>
          <p:nvPr/>
        </p:nvPicPr>
        <p:blipFill>
          <a:blip r:embed="rId6" cstate="print"/>
          <a:srcRect t="6998" b="6460"/>
          <a:stretch>
            <a:fillRect/>
          </a:stretch>
        </p:blipFill>
        <p:spPr>
          <a:xfrm rot="20783439">
            <a:off x="1863273" y="1738085"/>
            <a:ext cx="2204485" cy="1527762"/>
          </a:xfrm>
          <a:prstGeom prst="rect">
            <a:avLst/>
          </a:prstGeom>
        </p:spPr>
      </p:pic>
      <p:pic>
        <p:nvPicPr>
          <p:cNvPr id="15" name="Picture 10" descr="С.Я. Маршак. Ялта, Никитский сад. 1952 г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48272"/>
            <a:ext cx="1643074" cy="240920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714356"/>
            <a:ext cx="7715304" cy="5429288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 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И.Е. Репин.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Портрет В.В. Стасова. 1883.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4" name="Picture 2" descr="http://s-marshak.ru/photo/detstvo/detstvo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0" y="285728"/>
            <a:ext cx="3552185" cy="44291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4" descr="http://s-marshak.ru/photo/detstvo/detstvo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85926"/>
            <a:ext cx="3121253" cy="47148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643570" y="1142984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С.Я. Маршак - ученик гимназии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714356"/>
            <a:ext cx="7715304" cy="5429288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С.Я. Маршак,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Москва, около 1952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8" descr="С.Я. Маршак, Москва, около 1952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2071702" cy="30199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4" descr="Жена С.Я. Маршака С.М. Марш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290"/>
            <a:ext cx="2143140" cy="30356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29256" y="321468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София Михайловна Маршак,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жена С.Я. Маршака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Сын С.Я. Маршака Я.С. Марша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214422"/>
            <a:ext cx="1857388" cy="28931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643306" y="421481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Яков Самойлович Маршак,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сын С.Я. Маршака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Брат С.Я. Маршак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929066"/>
            <a:ext cx="1785950" cy="27146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71802" y="521495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Илья Яковлевич Маршак (М. Ильин) младший брат С.Я. Маршака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яяяя7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14290"/>
            <a:ext cx="1981202" cy="2671284"/>
          </a:xfrm>
          <a:prstGeom prst="ellipse">
            <a:avLst/>
          </a:prstGeom>
        </p:spPr>
      </p:pic>
      <p:pic>
        <p:nvPicPr>
          <p:cNvPr id="6" name="Picture 4" descr="Исчезнет мир в тот самый час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4286280" cy="62664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</p:spPr>
      </p:pic>
      <p:pic>
        <p:nvPicPr>
          <p:cNvPr id="7" name="Рисунок 6" descr="9865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6601" y="1021136"/>
            <a:ext cx="2670043" cy="340799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21076474">
            <a:off x="1285852" y="2865261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ncellaresca Script LET" pitchFamily="2" charset="0"/>
              </a:rPr>
              <a:t>«Я думал,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ncellaresca Script LET" pitchFamily="2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ncellaresca Script LET" pitchFamily="2" charset="0"/>
              </a:rPr>
              <a:t>    чувствовал,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ncellaresca Script LET" pitchFamily="2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ncellaresca Script LET" pitchFamily="2" charset="0"/>
              </a:rPr>
              <a:t>         я  жил…»</a:t>
            </a:r>
            <a:endParaRPr lang="ru-RU" sz="3200" b="1" dirty="0">
              <a:solidFill>
                <a:srgbClr val="002060"/>
              </a:solidFill>
              <a:latin typeface="Cancellaresca Script LE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46434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Посвящается 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светлой памяти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С.Я. Маршака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21432762">
            <a:off x="3152901" y="5406902"/>
            <a:ext cx="5804440" cy="70788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_AlgeriusRough" pitchFamily="82" charset="-52"/>
              </a:rPr>
              <a:t>1887 - 1964</a:t>
            </a:r>
            <a:endParaRPr lang="ru-RU" sz="40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78" name="Picture 2" descr="Обложка книги С.Я. Маршак Лирические эпиграм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86256"/>
            <a:ext cx="1448542" cy="1857106"/>
          </a:xfrm>
          <a:prstGeom prst="rect">
            <a:avLst/>
          </a:prstGeom>
          <a:noFill/>
        </p:spPr>
      </p:pic>
      <p:sp>
        <p:nvSpPr>
          <p:cNvPr id="59394" name="AutoShape 2" descr="data:image/jpeg;base64,/9j/4AAQSkZJRgABAQAAAQABAAD/2wCEAAkGBhQSERUUExQWFBUWGBgaFRgUFxccHRcYHBocFRcYGBUXHSYeFxojGhYXHy8gJCcpLCwsFx4xNTAqNSYrLCkBCQoKDgwOGg8PFykcHB8pKSkpLCwsKSkpKSkpLCksKSkpLCwsKSksKSwpLCwpKSksLCkpLCkpLCwsKSksLCwpLP/AABEIAQkAvgMBIgACEQEDEQH/xAAbAAACAwEBAQAAAAAAAAAAAAABAgADBAUGB//EAEEQAAIBAgQDBgMFBQcDBQAAAAECAAMRBBIhMQVBUQYTImFxgTKRsRShwdHwBxYjQlIzU2KSotLhcoLxFWN0g7L/xAAZAQEBAQEBAQAAAAAAAAAAAAABAAIDBAX/xAAhEQEBAQEAAwACAwEBAAAAAAAAARECEiExQVEDImFxMv/aAAwDAQACEQMRAD8A9GQbxrSZekWpznxa+x9MPUxllKmFT1gsXF4M8QCG2khhwfpCGgUSBYgQ1ucOe5issltfeROGjyq0dDpEJDeIBeWASAGKwNoSIbbRSogwEGWlbyOJHSOdJEkqiVwS2/6vCPWUBpDItVNtbzSr3mKmJpprrNxz6jOB6Snu95opJpaVsJitqUvrGVvrG5e8CCZKHaSKTHEkIMa0gkUxZLCi6m+0mWMgkdQRsvuIoGsdBpIAOsJ5QCWN6SSq0loxGu0gH3RQX1ktDIX5ySurvKmWXsdZU2pEiFo/c87yHSQDT5fr75I9OaaDa+0zos0UV19vym56Y6U0ze8rAvrLKIinnMFS2x6yKnOPfS0qxGIVEZ3bKqi5J5fnBr4lrXuIVb75wE7UO3jp4Su9IjRvCCR5IdSPOb+H8aWux7vMVUDMxFrN/RY65gNT00jebPonUrprt6yzzlSCZ+JcWp0O7Dm3eNlX1PM+Ww94Saq25NoQn1mTG8Up0FDVGC3YKL7libbeXPpNS7RxnRVdfLpHQ6RGqBQWY2VQSxOwA1JmDgvGUxKFkuAGK2O+huCfUWPvLL9Vreu8tI85zuIcYSk9OmVd3qBsi01BvlFzuRaNheLU6tNnQk5M2YEWZSouVIOxjlGxub1gA09JhwXGqdXDfaFDBMrNqNbLe+g56HnGocVpvQFcX7vKX1GuUf4R6RyrWotIv6vKeH45a1NaiXysARcWNjtKeI8WpUGRXNmqMFUeul/IecMOtdRvpKlXX0lxH0JnFo9paZoirlcBmZUWwLsykg2VSdrE+glh3HUb75Yq6SmhWFRQy6htR5/OaCn3wOok0Ut9+UoWasJqTfpNxjplojT2MUjW0fDL4fUSodZitABvPN9sKl62Dot8FSoWf/FlHhU+V+XnPRkTj9rOBtiaSmmctWk2akdteYvyvp8prn1Wetx1ALRqdMXJ01Nyep6+Z0nksL2xrJaniMLVFTa9NbhvMA/hed3B1q1Z1YoaFMG+ViM7nazAaIut7bnTaV4s+mdS/HTJA1J0sST06zgUeGpjQ9WsLpUXJRB3SmD8Y6MzAN6AS/iVOvVSnTClBUJFchgctMbqDzLDTQaXnZpUQAALAAWAHIQ+KvLnsrVq0XTEOKjqmSgV1tY3D6/zvZQegHmZ1OyXEu/wys3xrdHHRl0N/Xf3nXTfecLhvB6tDE4lqYQ0qvjUFrEVbaiwHwkk/ITW+Uus5l9LOOVXquMPRCvlyviAzFRlvdaZIB1Y626L5znYOpUw/ED3iqi4pbgIxYd4vmVFri+luYnd4Jw9qSEuQ1Soxeqw2Zj00GgFgPSUdp+DtiKQ7sgVUYPSJ5MDrr6fQRln/kWMHaNm+2YPJlz/AMa2e9vh55ddrzXw/hP2ejXzNnqVO8qVGAsMxU6BbnQQ4vhdSpVwlU5Q1LN3oB08S5fCba636TsNTujDmQw+YtDfUix5bgBvwf0o1R8i808KAPCV/wDjtpb/AAmV4HhGKpYX7Ov2e1nGYtUv47kkDLuM0fDcKxSYQYYdwQEZM5epexvrlCaHXrNXL+fyPa/geLWlw+lUY2VaSk/K1vUnQesxcQ4RiMRRq50pB6gBXV81MLqiL4bXGvPdjNOC4BUC4enVZDToLsuY5qgPhY5hbKoOnnPQ21mdy+ms2e3H7O8U7+grE+MApUHMOujX9d/eeX7J4autE1qa06uUuoVi4cAHMy02HhFyb7amekwvCqlLGVWRVFCrYkZtQ9tSF6XuJOynCqmHpMlSwOd28JuLNY7+5mtzQs4NxpMTTLKCCDZ0b4kboR9D69DOsu04eP4Ey1e/w2VapsKiNolQeZGx538p1sJUYr40yNzGYN/qWYs/TWrgNfOacB8R9PymdRrNGD+I/rpGfR18efpdr8LY3rKPVX/2yhu12FA0rrvyzf7YB2AwpBur/wCc/lKf3Fwm3d3A5Zm/ON8f9U8mkdqcMQf46fM/lrHTtLhiL9/T92t9dZ4DinBUHFFw6rkpkoLA8iMzWN762++e6/dLC/3Kf6vTrHrnmZ/qnVurf3jww07+n7MIjdqsIN69P2J/ATDxbAcOwq3q06Sk6hbEsfRb/kJh4LwmnicQKq4YU8MilUDoAazMfiIPIDbfl52Jzz99i9Xcdv8Ae7B/36a/9X0tpJT7ZYMj+3W465h8tJy6XC6eKqMtGjRp0aVSzvkGeoVN2VLDwrfcnebMZiMFTYq1Jcy6tlw5OUAA3YhNF13h48/6drT+9+E1/j0/v+lpj4h27w4CrTqgszC7ZWIVbgsSCNbgEC19TKe1PCqVXAvUoInhAdWphRdRo2o8r/KY/wBnfAFNJqzorZ9EzKDZQdWF+p//ADNTnnx2s29bjufv1g9+/H+V/wDbA3bvBf33+h/ynW/9Np7d2g6+Bfy1jDA07D+HT9kX8vSY/q1lcQ/tBwQ17xj6I/p0hHb/AAf94x/+t/ymftgyHu8MMoaoc9QqADTpU/Gzbbm2k7vCVzUabOozFFJ0F7lbm+nvNWcyaz71yV7f4UkBTVYk8qTfr5T0inS843agIaCodDUq0kGXQ3Li5UjUHLfWaeB4jPSPjz5WdM/9eRiub1tb3BhZM2Ga6JSNbWKTykVwdRqOoIN/QzJK9rmK0NQ6yHaTQLHtpEw97H1lq3tKKlWXYZrMfSUW1H66y2g/isPPr5RgqL+ExY3FrSR6jmyqMzHyH4zWux855r9oYP2CrlF/EmbyXNc/fKTbgtya4fZbDfbMTVxlTUK1qQIta2xI8lt8zPXcVx4oUXqsLqi3tffkBr5zifs/A+xpl5l7+t/ytH7U1BUrYTDgK16wd9QSuTXKUGuoN9eg3m+vfefoT1z/ANebwOMfvXr1USpXsGdqgcrQVv7OmqoCc5FztoBy1nscFxKpiKTWApvYZHU50N7jMpFjpY+E2INrzm8OxDYerjEKk1XZ61H/AN0WFgDzK9PWXdiaCjDKc4ZmJapZr2cnYj+UgEX0j37mjh1OEcLWhTyAk6klm3ZjqxPS8p7QcNq4ii1NKioGGUhlJub3uGU6aaWsROnljotwOc5b710seY4lTXh+AZFALFcgv/O7DKzW9Lm0r/ZvxPPRNNiL0hYf9B1Gnkbj5Tz3bfjHf18qHwUrqOjNs7fh7TD2VxrUsVTyXOZspHVW0NgPY+07zjeff1yt/s+uZdddpXXrqil2NlUEsTyAli7zkdsUY4KvlBvlF7f0hgW9rA3nCTbjpfUeU4aGxdVq7jWvVSkim9hRQipVFv6cqqp63I5z12O4o4c06FLvXXxVLsFCjcDNsXI2XpqbaTytDHZRhfstmzUCjKi949E3DO+QH4mOniIF7E7Sytjiqd0alPDKPExzd9iGbm38PRXJ53vy2nXqaxLjVxfjIrZmXMgw6E2bR/tD2pp4N/AGJzbXIsZbwLjlQUytPDF0X+zKeFAt/hqVKmmYDUsL3uZ5bifGwwABesF2bELTJNrH4guYL5Ztp63szw161PvcX/ELEGmjfCi8iKYAUXv02tKzOfYl2pUxz4hipZqi/wA1PCL4d/hfFPYeuW06vZ7CPT70FBSTOTTTMrZVIFwCNAM1yB5zpqgAsBYDkNLegEa1pz1sK3rEvp6QvF6Qahx+MZtRKllg/X69pKoP198soDxe0VRpHoDxb8vxjBSU9pnxOGWorI4urghh1B5eU1INJS5h8D5Pw/iD4HF1FpFmpCqVZDqCA2X/ADW5z3qdnqYr1a63FWopFzspIy3Anj+2PDThcSMQtitR86qf6hZmB8rm89dh6xx2EVqVQ0c2jkAE2HxoL7XvvOvXuSxnn1srl8KwDYjh1MBiKtJmNNydnVjz3tbSdXhlao1Q95hhScjxOpQh7crjU7+co4FiVWs+HogGhSVLMpzXc6tdtiTf/T8u6RrMdVvmfkwNzOZ2l4scNh3a9mbwJ5MefsLn2E6am515n8J837Y8XFeuQtmSj4Vsd2/nPTcAe0OOdq6uR5uo+vl8723vrrPWdheKCk1QNTBT4mqqpJTYAGwvkP1J9vMYixN7G1tDb3ubes9n2R7Lk0zVaq6B9AtJrXS/iDHflyNxbfWejuzx9uPM9u7U7RNmAQLSTLm7zEh0DWOuRCAWsLbkXvpM9TAVcQMzZqotcd/enT25Yen4m/7zNOJ7Li6mmwKgFSuIzVVAJBzKGO912vaZq3ZZgDphmtc/2TofS9NxOEz8OrwWN7QVailc2RP6KQyJy/lW2b3vNPDKeRCljetTd35Zaao7JY7hiwDX6AdZ1eEcKTFKxXC0QFIBtVrIdQbW+Lz+6bcfwlKKtUqYaoqhAjNTxCnwWyZQCASLaTte58c/G/a8ZwVc+Iohtbul7jcZhfffefaaY1ngcJwWjSqUn7vF0mJHcgmi9yBmta/vYzuUeKV6nhoOc4bKwq4cqEtuWbPYnoBcnymP5L5fDxM+uviuKoj92FepUtcrTW+Uci5Ngnlc8jOfV7QVHulJUD2OUZ1qPe1hdUuiC+7M1h0M5uNxoJfC0c9Rr3ruouarm4KMwsEXSxa+gsoE6Fdylg1RlrMAKeHw5UKttrgqbgbliAOgmcxp2qeawvvz/GWMJ5qvj6qnu2epWdAM64WkAdds9RiQpOugAmnhfEMgWm6V1aozW70M1ueXvGJJ0F7+ZmbPTWusN5edpSB+jL00G0zDRorpHpb6dIAYaT+L2mmSpt8pS00INJTCqOL2i4CuKpZCcrDVG3ynzHMEaTw3BeM1MHUfDYlQ1Ikq69Li2ZeoIn068+d/tNw4FWk4UDMpBPUrpt6c51/iu/1rPfr+z3uCwVOmtqSqq8goFuWsvF5z+zdS+Fok/wB2v0E6drzlfrpHE7V8Y+zYZnUgO3gp36nmB5C5v6T5Ml7+nQ853+2nHRicRlQ/wqQIU8i1/G3psB/0+c5PDcMHqIpIyl0DehYA7crT1fx8+PO15+75UroT/NyH/ifVex2HZcHTDCxtcejMSL+xBj4TsnhVbMKK3B0vc215Akidai2h5es499+XqOnPOHURMVVCIzMbKFYknoBeOpnm+0dU4msuDRiF+Ouy8gNQnTXw7/1CYntph/Z7TbJVaxCMwyk8yLg/UTp9qaquKeG3as66DUimpzMx8vDadjDYZaaBEXKoAAAHKUPQpUnqV28JIu7tyVVtYHkNNuvnLd61fhn4lQDVsKLbVHb0tTb8xH7Pm6Ow/mrVj7Zyv4TFh8cxD4yopSmlNu5Q75TY526MxCgDkD8+h2ep5cNSB3yAm/VvEd/No1Oiw095z6vCxTR/s60qTt8TuCdOZJJufK5tN/egDce5E87j632rG/Z2N6NNMzKpIzubfFY6gX22lAw4fD02OSlUavVv42pF0plv6qtUNd/QG/LSehwXCQgW7u5W/wATEjMdCQDtpcAXO82UcOqKFVQqg6BQAB7CMAecLdaJl6yxdottYxGmkIjAfdHop4vY/UREjp8XtNQFojwgXvpqesrYSwHSVOJmqK2nm+1HZU4zIe8yBARbLe5Ot73H6E9MB+ErI3hLZdhzZjzGE7J4imgVMY6qNFAXQDe3xesq4pwvFU1RftlR2qvkVcthYi7Ete9govPWU+kdhy+U3536vGfHh1/ZuBcCt/oP0zR6f7OcpBFYCxBvkNwRtbxT2+W5kYS8+v2PGOB/6BiOeOq+yj84B2aq88biPu6es9ARp8oQv1l5VZHCqdmXsL4vEn/uEoHYpRmIr1wT8RDAE+ptc856YrpJbl+vnM+VWR5ip2HUjXEYg+rj6WifuDS/va3ndlP1Wd7iXFO6sApYZgKhFrU1OgJvvqRp01gxOOFOqgJCoyOxJve6sgAHW+ba1zNbVkcsdjUK5GrYhltsamnyy2lZ7B4c7mqbdXHp0nRp8VctWHdlO7QMubUtdWIuo2+EaXv16RG4nUWhSqVAqlqiBr6AIx3+I2OXzMtv7WRhfsDhiNe8P/f/AMTp8H7NUcMS1IEEixzMTpvLKeOZqyplyoyMwvfMSGUbchY7b+m0p4bxJ6lV1ayhWdV0Pjyta6t/h2I99pbc+jHUHrCRMONxDAZaYDVPi5aDcXuR8RBHM7m2gl+CxAdAw2OvoeYPQ3uJlpcN42SVKmsuvIApjI2vtEVYQus1EK7SkteWk6H0lWWYqifSVgyzlKgNJNCg1EYtFWNl0kTKdJCILR1H4RCW94VP1gI2hEgNtIU2/CRE0hA/X3SDEeHp3bUzdgwbMWNy19yT1218h0jHAJemSMzU1sjNqRewJv1Nhr69Zqy3kbpJKPsy3L21Zcrb6qL2Ftv5j85DhlKKpUEKVyg62IFhYnmOsthANhrJA1IFw1vEAQDzAOp+8CJ9iS2XItiSxFh8V7lvWXQnfeIVLRAJNgCxF9NTbQX9tIadEKPCAtyTYADX2kdfrJfQQKAax7RGEcG0kiwjeKpjIp/XtNRKkb6RVaFBYe0X9GYaxFOkVD8oy3hQXkiDf3hAjMm8irbeSAGOZAtv18pBvEAdbW5/nCm9oUT9e8iLcyRidJAN/ukVZmxfE6dMhSSWtfKis7W6kKDYeZlgaR+vnJaUYfGLUUlCSb2IIIII5FTYgzRlkiKskJHvBygTgjNCWHWBrRb32iAJhhYSJ+hAh/xHlZH66x1GnWIBBLAIoEam1iZqBSo0lX5y1jaJMNAI6LFjxQ3ktFBjFtZApNoaY0MhjEEaSQ2kAhtpAN5A4Gpnn+1GEzI9OkxWq16zEXuQgAAOXbXKAPL3noAZzm4BS7xqoDBzrmDuLakkDKRpc3t6dJqBRgMSKrUao3ekc9j0ykXHkS86sy4DhVOiCEFsxJYkkkk9SZrtD6SgQD/xC0hGsMIgaSJTtzhCwMskgk9+cnvJbSxPnFEYax77yFbkGDLveCRWllMayq2kupbmKrOTKaY1lg2iqbTLZrRiZWhjiLJ00kG8AMIOsgI6w35yKJLRFEGSnzkEg3gj8oMsDaCFdogLQsBIJGSCJa515QwsID1kTRekZjFsLi8UFx/zCuotASAIwaUQBtRBV5yW1hMCQNeWp8XtKSu0szC/tGKqRFK84o1XeMh5TLYII4EW2sN5BL6Q3kQx5AwMYRAILfSIWEQkWMQb/SE/nIGIuISdIBa31hY6TSDn7RrawAaiEiAC0AX9fKEQSIt5xRa8ZohOkkJI5awUzv7QMxjCSAk5vSORpK2bWFmkUC6yNFQQka76STNSGkYdYKA8MYzLY3/4gLQCMskgaWGUhbfOWW59d4imywxTCZASdYQ366ysLeG2v69ZLDwgxCNLA/8AHtGGkRh1OsjRVjMJABtCIqQAfr3kjkRGG0ZojDrIoPxhGg3iIYRJAD+veEjaIRGO0GkpxniU9petKMFZafwSEyKNIsy0IMKNrFhXeBGPKVMdbxGHvrCWiHeFIgwhveCS2kkKmBRc+XODkIyDWIWry9IG5wKTATvJlBJmgCwDaRMDtATeIzcoSPkdoHEXY/rnBm0kvvDyiSO1zHlamOZlDeaSdBMtRY/eTcrNilDpFYy6rEG8y3FWfW3lChkO5iUdjLCtWRztGX8YW/CODS7RgdJOY9vxkGx9fzkjA7wDnFbf2hbb3gDLDTa4MTkff6Qpsff8JI4aBoF/EQneP0GvFBk6e0nL5SxK38ucgY3jVOUqXn+usPyTM0IaVpv8vrLKe59YEFMcmKn4H6SVN/eMiv1O8gpC8rXlLKMYrMj/2Q=="/>
          <p:cNvSpPr>
            <a:spLocks noChangeAspect="1" noChangeArrowheads="1"/>
          </p:cNvSpPr>
          <p:nvPr/>
        </p:nvSpPr>
        <p:spPr bwMode="auto">
          <a:xfrm>
            <a:off x="0" y="-1211263"/>
            <a:ext cx="180975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шорп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1849">
            <a:off x="6088228" y="3117009"/>
            <a:ext cx="1544560" cy="2154256"/>
          </a:xfrm>
          <a:prstGeom prst="rect">
            <a:avLst/>
          </a:prstGeom>
        </p:spPr>
      </p:pic>
      <p:pic>
        <p:nvPicPr>
          <p:cNvPr id="11" name="Рисунок 10" descr="шщ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39298">
            <a:off x="4214810" y="1643049"/>
            <a:ext cx="1428760" cy="2143139"/>
          </a:xfrm>
          <a:prstGeom prst="rect">
            <a:avLst/>
          </a:prstGeom>
        </p:spPr>
      </p:pic>
      <p:pic>
        <p:nvPicPr>
          <p:cNvPr id="12" name="Рисунок 11" descr="шгнрьо.bmp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2357422" y="857232"/>
            <a:ext cx="1369503" cy="1857388"/>
          </a:xfrm>
          <a:prstGeom prst="rect">
            <a:avLst/>
          </a:prstGeom>
        </p:spPr>
      </p:pic>
      <p:pic>
        <p:nvPicPr>
          <p:cNvPr id="13" name="Рисунок 12" descr="шгнер.jpg"/>
          <p:cNvPicPr>
            <a:picLocks noChangeAspect="1"/>
          </p:cNvPicPr>
          <p:nvPr/>
        </p:nvPicPr>
        <p:blipFill>
          <a:blip r:embed="rId8" cstate="print"/>
          <a:srcRect l="14063" r="15624"/>
          <a:stretch>
            <a:fillRect/>
          </a:stretch>
        </p:blipFill>
        <p:spPr>
          <a:xfrm>
            <a:off x="1000100" y="3071810"/>
            <a:ext cx="1428760" cy="2031999"/>
          </a:xfrm>
          <a:prstGeom prst="rect">
            <a:avLst/>
          </a:prstGeom>
        </p:spPr>
      </p:pic>
      <p:pic>
        <p:nvPicPr>
          <p:cNvPr id="14" name="Picture 6" descr="Рисунок в книге С.Я. Маршак Лирические эпиграмм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14290"/>
            <a:ext cx="2000264" cy="23639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9" y="673534"/>
            <a:ext cx="7758166" cy="5541547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T0XaXdfo-NWF7r1Lf5huIL-OHaKFGMeKacbZpuO7xZXGMJe0Bb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2500330" cy="3487303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YRPLY5woHkrqWdIZQEpX-R5NkvEUgKZRnJ5-hN94JPyOzJOt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7108">
            <a:off x="1684213" y="1988597"/>
            <a:ext cx="2200846" cy="2994596"/>
          </a:xfrm>
          <a:prstGeom prst="rect">
            <a:avLst/>
          </a:prstGeom>
          <a:noFill/>
        </p:spPr>
      </p:pic>
      <p:pic>
        <p:nvPicPr>
          <p:cNvPr id="12" name="Picture 12" descr="Обложка книги С.Я. Маршак Эпиграмм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286256"/>
            <a:ext cx="1623368" cy="2304465"/>
          </a:xfrm>
          <a:prstGeom prst="rect">
            <a:avLst/>
          </a:prstGeom>
          <a:noFill/>
        </p:spPr>
      </p:pic>
      <p:pic>
        <p:nvPicPr>
          <p:cNvPr id="13" name="Picture 8" descr="Обложка книги С.Я. Маршак Сатирические стих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85728"/>
            <a:ext cx="1500198" cy="1985557"/>
          </a:xfrm>
          <a:prstGeom prst="rect">
            <a:avLst/>
          </a:prstGeom>
          <a:noFill/>
        </p:spPr>
      </p:pic>
      <p:pic>
        <p:nvPicPr>
          <p:cNvPr id="14" name="Рисунок 13" descr="imagesCAI8BNEF.jpg"/>
          <p:cNvPicPr>
            <a:picLocks noChangeAspect="1"/>
          </p:cNvPicPr>
          <p:nvPr/>
        </p:nvPicPr>
        <p:blipFill>
          <a:blip r:embed="rId8" cstate="print"/>
          <a:srcRect l="52885" t="15206"/>
          <a:stretch>
            <a:fillRect/>
          </a:stretch>
        </p:blipFill>
        <p:spPr>
          <a:xfrm>
            <a:off x="7286643" y="285728"/>
            <a:ext cx="1392281" cy="1869640"/>
          </a:xfrm>
          <a:prstGeom prst="rect">
            <a:avLst/>
          </a:prstGeom>
        </p:spPr>
      </p:pic>
      <p:pic>
        <p:nvPicPr>
          <p:cNvPr id="15" name="Рисунок 14" descr="imagesCATT2AT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429132"/>
            <a:ext cx="1643074" cy="208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21925">
            <a:off x="4147850" y="1609742"/>
            <a:ext cx="338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САМУИЛ ЯКОВЛЕВИЧ  Маршак</a:t>
            </a:r>
            <a:endParaRPr lang="ru-RU" sz="32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8" name="Рисунок 7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4617">
            <a:off x="1277061" y="1954346"/>
            <a:ext cx="2444751" cy="244475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 rot="21083077">
            <a:off x="1442290" y="4471381"/>
            <a:ext cx="249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3.11. 1887 – 4.07.1964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imagesCA1HBDH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1165275">
            <a:off x="5964172" y="3835185"/>
            <a:ext cx="19526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714356"/>
            <a:ext cx="7758166" cy="5541547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 rot="21073209">
            <a:off x="1042719" y="2676910"/>
            <a:ext cx="3384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_AlgeriusRough" pitchFamily="82" charset="-52"/>
              </a:rPr>
              <a:t>Маршак – детский поэт</a:t>
            </a:r>
            <a:endParaRPr lang="ru-RU" sz="3600" b="1" dirty="0">
              <a:solidFill>
                <a:srgbClr val="C00000"/>
              </a:solidFill>
              <a:latin typeface="a_AlgeriusRough" pitchFamily="82" charset="-52"/>
            </a:endParaRPr>
          </a:p>
        </p:txBody>
      </p:sp>
      <p:pic>
        <p:nvPicPr>
          <p:cNvPr id="7" name="Рисунок 6" descr="imagesCA1MK1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8279">
            <a:off x="4634955" y="1747894"/>
            <a:ext cx="2620828" cy="1938007"/>
          </a:xfrm>
          <a:prstGeom prst="rect">
            <a:avLst/>
          </a:prstGeom>
        </p:spPr>
      </p:pic>
      <p:pic>
        <p:nvPicPr>
          <p:cNvPr id="8" name="Рисунок 7" descr="яяяя89890.bmp"/>
          <p:cNvPicPr>
            <a:picLocks noChangeAspect="1"/>
          </p:cNvPicPr>
          <p:nvPr/>
        </p:nvPicPr>
        <p:blipFill>
          <a:blip r:embed="rId5" cstate="print"/>
          <a:srcRect l="14805" r="18575"/>
          <a:stretch>
            <a:fillRect/>
          </a:stretch>
        </p:blipFill>
        <p:spPr>
          <a:xfrm>
            <a:off x="285720" y="285728"/>
            <a:ext cx="2527562" cy="2214578"/>
          </a:xfrm>
          <a:prstGeom prst="ellipse">
            <a:avLst/>
          </a:prstGeom>
          <a:ln w="19050">
            <a:solidFill>
              <a:srgbClr val="3399FF"/>
            </a:solidFill>
          </a:ln>
          <a:effectLst/>
          <a:scene3d>
            <a:camera prst="obliqueBottom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a_AlternaBrk" pitchFamily="34" charset="-52"/>
              </a:rPr>
              <a:t>Тихая сказка </a:t>
            </a:r>
            <a:endParaRPr lang="ru-RU" sz="7200" b="1" dirty="0">
              <a:solidFill>
                <a:srgbClr val="7030A0"/>
              </a:solidFill>
              <a:latin typeface="a_AlternaBrk" pitchFamily="34" charset="-52"/>
            </a:endParaRPr>
          </a:p>
        </p:txBody>
      </p:sp>
      <p:pic>
        <p:nvPicPr>
          <p:cNvPr id="11" name="Рисунок 10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3429024" cy="45720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Рисунок 11" descr="imagesCAHUR1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357298"/>
            <a:ext cx="2628905" cy="328286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_AlternaBrk" pitchFamily="34" charset="-52"/>
              </a:rPr>
              <a:t>БАГАЖ</a:t>
            </a:r>
            <a:endParaRPr lang="ru-RU" sz="7200" b="1" dirty="0">
              <a:solidFill>
                <a:srgbClr val="C00000"/>
              </a:solidFill>
              <a:latin typeface="a_AlternaBrk" pitchFamily="34" charset="-52"/>
            </a:endParaRPr>
          </a:p>
        </p:txBody>
      </p:sp>
      <p:pic>
        <p:nvPicPr>
          <p:cNvPr id="5" name="Рисунок 4" descr="imagesCAEP1R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1943100" cy="23526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imagesCA3O9R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14290"/>
            <a:ext cx="1881190" cy="28688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1746" name="AutoShape 2" descr="data:image/jpeg;base64,/9j/4AAQSkZJRgABAQAAAQABAAD/2wCEAAkGBhQSEBUUExQVFRUWGB4aGRgYGBseHxsgGBsaHB8eHBoYHCYiHB0jGxwaIC8iIygpLS0tFx4xODAqNSYrLCkBCQoKDgwOGg8PGjUkHyQ1LywuLCwsLSosLC4qKSkvKTAsLSwsLCwsKSwsLC0uLywsLCwvLCwsLCwsLCwsLSwsLP/AABEIAJMAsgMBIgACEQEDEQH/xAAcAAABBQEBAQAAAAAAAAAAAAAGAAMEBQcCAQj/xABFEAACAQIEAwUDCAkDAwQDAAABAhEAAwQSITEFQVEGEyJhcTKBkQcUIzNyobHRFRZCUmOCkpPBYnPws9LhU6LD8SQ0Q//EABsBAAEFAQEAAAAAAAAAAAAAAAUAAQIDBAYH/8QAMhEAAgECAwUHBAICAwAAAAAAAQIAAxEEEiEFMUFR4RVhgZGhwfATU3GxIjJCohQj0f/aAAwDAQACEQMRAD8AvLVoswVQSSYAHOpWJ4RctqWYCFMNlYHKf9UHSlwnEhLoLEqCGXMN1zAjN7qsezfZ62q3izi4zlrY7u6SMrIu4HsmZOuo0rpq9f6Wp3fjfrOeoUBVFuP6lFTuEwrXHCIJY7f86UXL2Aw0f/1/vP8AnUzhnZezh3z28+YgjxOzfcx8qpfaNLKct7/jrLl2fUuMxFoO3OEYW2cl3FRc5hRoD56H7yKgcW4S1hhJDK2quNj/AOaIcP2CwxWT3uY+19K+/OdetS8X2csmxbw5zlA8r42zDc+1MxqazrjVUg5iedwPTWXtgiwIsBy1PrAzC4Jrk5Yhd2YgAT1J0rnE4VrbZXEGJGsgg7EEaEedGF/sfh+6Fo95kz5/rH1OXLqZmI5da5/VHD3FRIu5LQYKe8cHxmTrMkCNJ2k1d2jTzcbfjrKuz2y9/wCekDKVGn6gYX+L/df86X6gYX+L/ef86s7Rod/l1lfZ9Xu+eEC6VGn6gYX+L/ef868/UHC/xf7z/nS7Rod/l1i7Pq93zwgZSoz/AFBwv8X+8/51ExPZHCK0S46s19wBI05/lUW2nhlFyT5dY42dWO63zwgvSq1wfCsE+LOHDFyNyl9zlOXNDCdyNavv1Awv8X+8/wCdJNp4dhcX8usdtm1l5efSC6cKuFQQBqJC5lzEdQkyRofhURddqN7vZez34vFbpuLkyw7R9GABpMRAE++vML2KsIy3PpM4bP8AWPEzO0xE8qgu0af+V/Lr6yTbPbh89IN/oJpy57XeRPdZ/H6RtMcpqvS2SQADJMRznaPjRd+qWGFw3SbmfPnnvXmZn2Z61KwnZeyL3zgh85cvBdoBaf2ZjnTLtBBvufC2vnujtgCd2njw8t8prnCsNhwBibjG4wnIk6f0iffTWL4Jbe0buFcuq+0h3H3T7jVrj+yNi4966/ed4ZOlxgIA0gAxEAVUfJ9Orn2O6GcnroRPuzVFKpamayubi1wd2vAST0VVxTKix3Eb5SA0qiOSSSu3L05V5RUGCrScqkmAJJ5CjHsTw97KXhcQoWu5lmNRkQT8QfhQxwrEBLoLHLowzb5SykBvcavux+E7q3eXOjs16ZRw37KasRsdCYOuoofj3P0yv48dYQwCjPm/MLq8ZZr0UqAQ3I7ZxyU+cx/ig/iHaPEH5xdsd0UwwIZ7mYhmG6IFOn2vMUS9oeLLh7DuZLEEIo3Zo0A/PlWXJ3ljhrWL9wDMGIVdMzNqAxOrQQJOggVjxNcIQt9/LfLqQWxJkwdvsSuEGO+cJcBYzhu5jwhsp+kBkNGo3HrvRx2V7ZWces2w6EANlcAEqeYgmRP+KxHshjO/tC0za2vCWIGVZJyweexWesU7wCxdwGOL2iYeSATsQdQR+6dfw5CktXKSp3iVO3G0+iaVU/Z3tImKUxAuLGZJmJ5jyq4rWrBhcRoqVKuLlwKCSYA3NPFGr9wrtJPQVS4fC9/ZLkyHJJB5kNpvpEaR6U5c4jdvkrbTKmxc7xzgcvv3p1rPd5Qp8Ijwx7tPxoTXrITpqJrVSgtuMpsT2bbM7Ye1h1W5C3VZIdtSS2dWHi18Og11minh2CFm0lsFmCKFBclmMcyx3NdgeIelPURpLYTMxvFSpUqtkZyUHSvSK9pUopFxDEKZXMADtvEba0BYntJ3thbVi0LFlgJGmYgjbTQee89a0LFj6Nvsn8KyjC2GS2iurKco0YEHbodaLbOpI4YtwI94Mx9RksF43jgWlXtKjcDRUV/J4v0V/wD3z/07dVPCuAm6puO4t2hux8uk6e80R9lrdhFuDD3e9BuS08myqIEAaQAee9DcdWQ02Qb9P3CWBpMHDndL+lXKPNN3sUie0yjSdSNhvpQCGoH9sMVmxVu2N7dtn95BgeWoHxFCPGB9NICsqZUy5hBHiDQDzAA+FUPbHtP315rilh31wBGOmVQYT36Aweh6VJS0xY3A2chixbIpHgXXY/vGgtemTVNQmSaoBTAEr8VhTgmd7eXumy6DZZMghuQOafLcVJ4Hds4q49u9ira6xFs5Q+2ud95JiFg1F4iD3RRiGOidAM2qjnLEE6flVsnZ7hiubTYd1KQLlyWyoWy/tFwQASJIBidajVay2N78wB3c5bQAYZiPOFljsHhgQ1sNbcDS4jMrDzzBpaeetWuB49iMNCX2GITYPot33qPC+nMQfWqaxwO5bVTgcSVUad1dkqIGwJBZdNRvM03jOPXsOA2MwrIAfrbXjX1PNffQ+lXxNM3Vs3cd/kfaa8qMbN/5Da52otG0WtmWAMIQQ0jkQa4xuJe5asqIm7qeUgCTHnQngeIWMS4fDYhQwjT/AMNvO0ipeNxd1HRgkqkbOxUTocqRJ089K2LtA1LpU/ieW79xhQUEFIaYL2BKhfIGaZW743Dfsa6dDtUC7xVFGZny2v2WG3Ldj7LEmIMfGla4pZe59GwYGEIkSjBiPEDrPijzogAGUDlMmU6mXNoySfd8Kequ4Li89vUEFSQ2bTUb1n1n5XrzXrgGFD20ZgMp1IUxMlo+6tisMoMhlN7CalSrP7Pyw2gYu4XE2zz8IYD1g/4qSvyw8PzEF3XTcpH486mCDGKMOEN6VC+E+UrAXNr6z0INWuG7SYa5GS/bOYwPENSdhrzpXEaxj/ErjC2cpgwdemhNAvC8Y9/A3DeY3O7tq6u24bpP+raKP8WPAxHJTvqDpsRWZtxa5esopFu3bgN3dtcqzHPUkx60VwKF1aw4jXlv/cHY1wtrnnpzjdKlSo7Acvu0gPzTCBfqyJaNs2URPvzn3VL7AIO6v/7+n9u3VbwvjoS2bN5O8tHlzX0ncTr1FX3ZvE2Mlz5qjx3nizT7WVf3idMuXag1fNTotTK8b34b+MMYcipVDg8LW8Jc96BcbWAFBPlv/isS4nxm5jMXfIuHutSAJBIdcqKWGpVU8YXYM5OprRflCxxw/D7vii5e8E9ARLH0CA/Gsu7OiLedwc1zxkkQDm/DpyrlsbVKCyzqMBQV/wCTCQOH3AVVT4XUgMCNZSR4Z923U1ZYTFpAVu68QEjLl9tiT9ygE1PxPCbVyS9tDPPr8KgHs5aYTauXF81uTEes86xf8mm2+4kX2XUBupEjYQd/jrdtVUE3EfKJOizGs+Sn31od7solx7jMzZbpBe1lXIzDnLAnXSQCA2XXnWZ9m8CBiG7slWUkm+/iJGwULoACQSTvqKP8FxfFWwQ9tcRb3z2TDTvJRj0/dNVYknMMh3Dx+esnTwrJT1HGXeK7NXnuI9vEmybSZFyqrBpMtnttpGijQgwKkPiMZbUl7Nu7pvZaD5/R3eflmNO8L7T2b48LZW2KEQ49VOo/5rVrqRrqBy5/dWIknQ+o+GZmuDrAW/b4ViWi6iWLoOoINi6G9PDPqJ23p9uymKs//q4vvEOq28QCxjoLi6keZBopv2Ld4ZbiI681YAj4EEVWjsPYWWw7XcMT/wCkxy6/w3lPuq299+7v1HSIOV3Qc4jxq4it8+wF0JszWyLiEeg5eRpvC4zBYhvoMSLbjdGGUkSDBD5SYIB0MgqKJrhxllRmt2sUqjQoTbf+hyVJ9GFC/HsXgritexWEYIhUMzoUugsYEwBInYgnY9KuVR/jp+Df0MsWoxEt1tYi0jdzdDA5hmYls2YHfWNGJM6HWs4v8EfCFmup3qhVDFR7ILMxJDaEFmnQmNKJT2LU2ze4Viys7IXDp8ZGUg9ZoSt9pcdiM2BuAh2lXZ4EZTLEEATp6npW/CNXVwUYG3A6GV1fpOhDjylrgFtXFDWhAJjSV1G8gRzqRiuz/wC06uNjOZtztzq67EJbtNbECGQMgMCVncztmEnWrL5Ue09rD2UKFWe4CFAOnKGPI5dd966V6qggFbwEKTWLBiO6BDcDQjfbTUKdvMifvqP2O4Cz8RtoDBF1SdNlQ95sNNFWJ6uKn8NxAGEBBmFjxTvzJ1neT8Ku/kZwve4rEYiDFtcgJ/eutmb1hVQVRXCggKLTVhWfKxY34Caxi/q3+yfwNZNw/wCpt/YH4Vq+PulbbkAEhSYO23PyrO8PiO+wZuultWTu4NtQoOcwVgaabj0ohs58qtppce8xY9MxXXnIlKlSozA0VFnye/VX/wDfP/Tt0L4bDNcYKgJY8qK+ydjuLN8uyAG6WzKwYDwINY5yNqwY91FFgTrp+4QwCk1QbTP/AJSOMjFY/wCbggpbOQ69Id/icqfykV1biIqg47wK/h8Q15LbvbiM4OrSSxYKdRJMkEnXnXmB7Roxy/tDcHQj3GuAxNNqhzDUT0HDMqKFhRb4KGtK4Lh7oZlAMLClgQBGpKiTJAEjXUUOcZuvbCrIEWsogAHOXcNmPMIVKAcsnrVxY4xcVSLTsoMyNCp+0jSp9Iob4rjGxF+CwJkWoUQFAALZVHsgLCj7TU6MmWw8fCRFOqKl3NxraSeAoFtAkwznNB032Gu/hirhMX3fiLZQNzNRSoiCBHT8Kg8Rw2i5VLrIlCdDG2vIT91ZNKj66Xm1rom68J7HEVuR3qh+mbRhz0YajlVzg+ItbH0V6QNRavH7hdGvxmgzBtcSM4LTJLgzv1EA6badKcxePUW9HGuhI3A3JjyWT7qgynNYaiVtSR1/loYZ4D5RLBfLfVrTDXNGZderJOh8wKKrFxHXNbIIbUMDIM8wRWQ9m4t2iwAUu2bLuQD7IM+X4miHBY5F9nNaJ3a0Y95XY/CmYBW0+fPGYqmAuLpNCZTAjU86z35R+AK1o3ckhiqsubwAy3jcGPZDHYjUirOx2uuWFLXgLtsam5b3AHNkJ+9fhVr+mMNiVJt3VOTddiv2kPiHwrQrBSHg9qL0zYzMOAcLtYDCNi0a6r3Vy5CV9nMYBBA8RgaHXXaqzE8Qw2Gul7q3zcaW7tmt5GYcnZD7Mn2YHrVt25xL412s4RcyhpuXCpAlYAG2u08+VDK9gHJJv4hF9NT8OVbab0zd6zWJ4cbRzTrWC0l094zgO0oS3ezPDMgtoyjZZIyjXSF2561E7TdoVuXEW2c9tFyhjMEaeLlB3H/Jp9uxiZ4t3XuE9Enf0mPfTPEOwNy2shgTyQ+0fcpMe+ia4ujcDNMbYCuASR+oV4/EJZ4eUhczhRC6AahjHQaRr1rUfkp4P3HDbbEEPfJvMDyz+yPcgWsBw2FNxLNmSWuMoP8AOYUe5ZPXWvp3g7sLaKUCgIAAJ0AEAa+VSaoCdflpEIVQfN8mYv2GI0IBI+FZcvEbl61b7xgQACFVQqyRvlUATWo4oju2kgDKdTy051mFvA5LNtldLiEBQ6TEgbEMARprqKM7NyWa++4t6wVtDNYW3a39JzSpUqMwNJnDbyjvFZsguWymf90mDrHIxB9as+AWUs2rlstbutcukgWyHAyohliNoyz/ADDrVBV92O4bnt3XU5biX2ynkc1q2CGHMaD0ihm0aZ+izLxtp4wns9x9QKe+WeLbwKMVaUJp4lgjMdApESJPPbWKE+P9gLHf57luFcgZgY9rQGREEH8aPraDKRcMlzlKkyPQeVVXF8KXwxXNJtMZk7kCVJn+U1yJE6ek9mA4TK+KdmLuHaLNxtTor+LYfvrt01HTrVJgryWboLs0sJzMpADMZcGRvMCegFHPEsfh772rneIoUBsuYa5oLSo1G0a+dQ+L4Szft5AVIghCkkw2+kaVnNrENCy30Ild85B2II8qkW30oe4hwK0v1d5rT7xkuZN/skzFM4Xil602Vit0SNVMGPstFUthrj+J85cuK1sw94aWoqi4sgu3oMQsKT9rxNB8lA/qFOW+PIwME5onKZB08jTXCUzZ+8BVhKsrby+rafAe4VQiMl2MvLK2klXOEXWUm147i3JYqfZQLogB1zls076JsBvJs8TDDxSn2tNek7T61ZfppmW2l1Fui0ZQyUYaAQxQgOpXQg+Wpiorgu7u4E3GLN015egEAeQFXV2psARM2GWsrEMNOcgce4oMndTAIzP9heh5yYHvphOFSqXXh3a21wgz7ROYyBv4fMezUR8QhxCCEFvPsRpltnWIBiX6b5KIeJ3rbQBdAJuIgyMAwU+GJ9Wk+tK2RLCTf+TXMYwfDMReUqLgy5iIHh2g7CQBBmIPrRNwz5PSQCzr5+HN+On3UNdkbZzXAXuLlK6Zugynlv4RWm8KthlElz/Mf8UJr1mSrkvp3CUYio6LmXT1lNjOySIut1h11Cj4cvdVLet20BW0mdtvAJ+LnT4mjTifDLcZjbUkcyJ/GqfiB8WmxFUGoVYqZHC1WfeZl3ZXgzNxkWo0ts1w67ErA1jlJreb+Jt2UtqZYsQqAeIsYn39Z5VnnZXDr+kMQYBzKmY79Rl9edHeBsZ7rX9DH0doclUHxnyLMI9FFdbQqZ1B7h+oNxSZGtw1/ek6x18i2zXVhSkMV1I31I6D/NAaX7Yw9u1ZLsshmd1yzlWFAWTGhM1oOIXvbVwFRkhoPNtDOnITp51mfD/qrf2R+FdLspMysTzHvOd2k2XKLc/aSKVKlRuBZZ8L4N3itcdxbtLu5/xRJ2VGHVbgw903AbktmEQ2VRA8I0gA896pOIWy/DbOTVUf6QD+bU+8j4ip3yfqDav/AO//APHboRiS1Sk7E6A2t48YXwwVKiqBvF7y9xhMggTII5SDH+RI+FCvabMlu8SSpu4cHQz47LQY/kf/ANtEuPJy3GU+wyt65YLD3iRQz24RmwTn6whoED9m6ChiNtxr51zNUWaH6V5IwvBsFYXu1Fq2uUEuGAJAG5I667+dP91h20L2su8BjsR1FB+J7SYTMuTC3iwhWDWjAjTxZtzHrUiz2lwZmVtKV3BJAPQEEcoqoqeU2KCR/Y+cJbowqiXvWVAg+FjPvg6j3VWYlsFczC5fw5XcDPrryYEH8Kh2O1HD/bZMOHOwDSDHXTUwTUv9a8Eyk20tAnc90WB8lAXem+mu+0h/2btfMSl4d2WwV/v1sW1uLnKjxa66+EnUeUaV1jPkovIJw15gxMt3jK8+ZkAz6Go/Z/jWFRnN4WrN17jMwuSjEAnLy05Heii12gwTsDae0XJ1IvMNvQ671EUtdSfGTd3H9YHPwDiNg/S4XvF2z2mBnzynWmsdYxIRow1/OV08PX/V1G/urRL3FLFubgfKY0JvAg9R45AFV13jdpjmXGBVOrMCh9wzGBHUVU1FSbgS9MVWtYiCfZHs3iCt1fmwUMIm6SDlA0AA/aJzHfnRLg+DG7h2w+VLV60cp0ABiCrKANQdPvru1xW2N8fCqJDMbc7axlI19RQ5guP4S9xG6zXVfKFCMzZC2gnKx3I206n1qTUSReV/WcnU25QgtcIxIOtkNrBKOPweKu+D3nA+pbSdZX/JpuxiMPGsydZzhgv3/f50nu4RlKMFEDckRI20B98Vj7Mpk3MapXqVBZh6dY/j8ZiXTwYdQT+/c1/pUH8aHsX2QxFwfTYpVG5CMEVfLmx06nlVzZv4C34foyZnMYI84LNp0rq72iwdvN9UVnf6OANiYGp94k0QXCUg2a2szK9RRZR6dYK9mry2MXirOHuC7btWg6MAPbeUyyNCM0Ga0XCYAWbC21J8K5R5k7n1kzWdcB4ol3FNktvbt3Xsopa3lzd3czHkImdNK0wKsiObSfUA1rCgSmoxNrmd3reW0wGwQj4Cso4f9Tb+wPwrWcX9W/2T+FZNw/6m39gfhXSbL/o/5HvAG0t6+PtJFKlSorBUm8N4vcsE5IIPtK2x/I0T9muJHEJdyWrdgLcynLrJyqZ9ka6xz2oLos+T36q//vn/AKduh2OpJ9Jntrp+4RwNRs4S+kI/moCFeRBB85oO4jAwTuWLf/jiVJBEqFIP3CjhqzDHuP0beXXOcOfF1Ay7HnvAPlXLVt4nR0eMLhZti21wpoTET5iCNdK84hhktI793pIUDxa5oGuvpy5Gq9sSRFskZRHh0nQAy3OkmMNwQ9w75spI3G2x2rOW0moUTe95LvcNsrBa0DNwICCxidZIn1GlPW8Bh17ubKE3JM5ZgAEyTGkf5qttYpSqrcymHz+1+11gb7zVjY4qrKmchnBJze/l7qe4kGo1LTzFcJtW0L92sDcNpPLkToZmuk4NhrQdxZteEZjlWTqAdfPeIrxeLi5IaMp5GNAPTrXB4kIZT4lJyxyC+/fzNWFhrIfSqWAMev27DW+9dQUChoykFc3pr/8AVRrHZ7Di0LptAzDwWbwgwdZblrXd/iIdAhWFGmsEHLt7q6TipKZcp9nbT0ieoFQzCSFFwLx3CcLw99c6quVpiAIIEj/zUfE9lcJfm13a/RgDnpMEHf1qRh7xVVW2I118h5ada7gSw1m5qzDSMu2vpUw26VsrAnWUl3sTgjf7tbZDxJmSI06j3RSfsbg1uiybQPeKYOukS2pA6e/76uvnKozORB8IzRJjy9KZuXgj52hm2DeRO3pJpw0kFc8ZU3eymCsXLSugJuPkWGfQwJ2MAevlVpc4RhrKqz2gMrBRGc8yRudfzrw5c1snXIxIJbYsDr578+tOvjg8hijeKVBP/J50+aLI/ORu0GBh8KQoB+d29QSSQFubzVxh74LWoEBg5+EfnVLxbiX02ESSS+JLQDsq27h+AMVcYa8Lty2yzCq24jfKOfoamDciUlSBrJ+L+rf7J/Csl4f9Tb+wPwrWsSsowG5U/hWYDhF6zaQXbbJCgGdRMbSCRXQ7MZQrAnW494D2ipOUgc/acUqVKi8EyXw/Ai4WLMEtoMzseQ9OZNE3Y67Z7u93BuEd7Ld4ANciezHKIOuu9DvDcSmW5auEql1QMwE5SpkEjpTuDS1hGa6L63LhByW7bsVLERmYTAgdRNDsUC4ZCTwsLaH56QjhWVLNbnc8poJbSazZsIZM3LVjDl8tsNu4zHMqgSQmYoOmkbGq63aIAHeXdv8A1bn/AHVMuYTD3rdoXHNtrSlROchlzZgQV1zA9fLpWCtsrcc2n46zdR2mBcZfWPcYxGJD2bUqrMSzOCPHmk6OB7IWGHWPKqnG9p7j94wJTJcZVlAIGqA7aaAmfOpfEsl1kC58lpBbQlmBMSSxE8yT7qh/o1II8UHfxNr6661WNilhfPbw6y8baRDbJfx6Tr9NEMZ8UgEBlEakQRpvH4mrc8TuIwylMpYgjKDBkLp0EMDHlVL+jE6H+pvzrpsAp3zn1dvzpdhn7np1kzt6md9P16Qk4fxZsrFlt5AGy+BdMo18zrG/n5Uy/FWZGAt2gV1lrYIMNlMwRB8/PyqhOAUiDmI+23P3178xXq/9bfnT9iH7np1lR21T+369IVYG6sBhZtqGAO0xJA6x5+detxlTM2kIBIAyESdBAPxoUGCXq/8AW350vmS9X/rf86fsQ/c/16xu2ad7lD5wvt4oHaxazEA5Tpvr7WvKpNmwlzUWkRjMSSQdTBIUidBMUD/Ml3l/62/Ouxh/9Vz+4/8A3U/Yp+5/r1kTtheCHzhpiMRlYKcgk7ZRoAvOZmdaa+aXM+ZFU28u+Rd1OwET11HSg1sEDzf+t/zq3v4S3du27/fi2EVBBuMGt5AAQqj2pInTedarbZGQ6v6dZYm1VYaJr+Y9jcYxbewwzlVi2p1zJptMwWFTgbvdiMsnNAFtZHhIUKY3kT8aF8Vh0uXXcBlDOzABiIzHoDoalcIK2b6XCXIUn9tjGYFZAJ5TPuqXY7Zc2fwt1jdr075QnjfpJvFOG3bmt5MOwtGSVMXEEkMZtkESm/LU1N7L4iMZlOWe7KxrmAWCsSTp7WvOPKqzA8Os4Vmu98lw5XVVV2ZnzgiGU+yNZM8xVTYwIUhgXDgAZg7Tp5zMeVPT2XmOj6Du6xqm1AFsV3981THXG1VTlhSxbnsYj4UG9lO0F1+7t3271LqgHMBMsOvME8vOp2LwY4giPbuFLyrldM7KD6hT1mDHOK54bwFcHF3EOqrb9lQZk8t9z0Aq6klKnSZX/tytqDrumeq9R3Up/Xnwt3xq/wBi7mdsjeGTl9J0+6lVbiO1GJZ2ZTCkkgHkCdB8K8rQBi7b5mJwt90h15FKlRSDJ7SpUqUeKlSpUooqVKlSiipUqVKKKlSpUooqVKlSiipRSpUo0VKlSpRTyK9pUqUeeEc+fUaH4iuSJMklj1JJ/GlSqNhe8cE2ndKlSqUaf//Z"/>
          <p:cNvSpPr>
            <a:spLocks noChangeAspect="1" noChangeArrowheads="1"/>
          </p:cNvSpPr>
          <p:nvPr/>
        </p:nvSpPr>
        <p:spPr bwMode="auto">
          <a:xfrm>
            <a:off x="0" y="-669925"/>
            <a:ext cx="16954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98675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71810"/>
            <a:ext cx="1695238" cy="14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Рисунок 12" descr="imagesCAYX8SX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857760"/>
            <a:ext cx="2705100" cy="16954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 descr="990-щ9-з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3500438"/>
            <a:ext cx="1928826" cy="264208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 descr="яя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1357298"/>
            <a:ext cx="1847850" cy="24765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9938" name="Picture 2" descr="https://encrypted-tbn1.gstatic.com/images?q=tbn:ANd9GcQcZ8MfGyyBWmRR1u2F-gX0l7PLCYCuYx01vSgiVR-whRKH51Y-u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143380"/>
            <a:ext cx="2111605" cy="1533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255</Words>
  <Application>Microsoft Office PowerPoint</Application>
  <PresentationFormat>Экран (4:3)</PresentationFormat>
  <Paragraphs>88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Тихая сказка </vt:lpstr>
      <vt:lpstr>БАГАЖ</vt:lpstr>
      <vt:lpstr>Знаки препинания</vt:lpstr>
      <vt:lpstr>Чудеса в решете</vt:lpstr>
      <vt:lpstr>Про ученика и шесть единиц</vt:lpstr>
      <vt:lpstr>Слайд 13</vt:lpstr>
      <vt:lpstr>Слайд 14</vt:lpstr>
      <vt:lpstr>Слайд 15</vt:lpstr>
      <vt:lpstr>Слайд 16</vt:lpstr>
      <vt:lpstr>Слайд 17</vt:lpstr>
      <vt:lpstr>Слайд 18</vt:lpstr>
      <vt:lpstr>Петрушка-иностранец</vt:lpstr>
      <vt:lpstr>Слайд 20</vt:lpstr>
      <vt:lpstr> Мельник, мальчик и осёл </vt:lpstr>
      <vt:lpstr>  </vt:lpstr>
      <vt:lpstr>  </vt:lpstr>
      <vt:lpstr>  </vt:lpstr>
      <vt:lpstr>  </vt:lpstr>
      <vt:lpstr>Слайд 26</vt:lpstr>
      <vt:lpstr>Слайд 27</vt:lpstr>
      <vt:lpstr>Старуха, дверь закрой!</vt:lpstr>
      <vt:lpstr>На далекой Амазонке</vt:lpstr>
      <vt:lpstr>Слайд 30</vt:lpstr>
      <vt:lpstr>В полях под снегом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МОУ Гимназия №41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NK</cp:lastModifiedBy>
  <cp:revision>123</cp:revision>
  <dcterms:created xsi:type="dcterms:W3CDTF">2012-11-02T07:15:05Z</dcterms:created>
  <dcterms:modified xsi:type="dcterms:W3CDTF">2015-01-04T07:48:42Z</dcterms:modified>
</cp:coreProperties>
</file>