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9" r:id="rId13"/>
    <p:sldId id="264" r:id="rId14"/>
    <p:sldId id="267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4F7A"/>
    <a:srgbClr val="FFEEC5"/>
    <a:srgbClr val="FF6600"/>
    <a:srgbClr val="E4A082"/>
    <a:srgbClr val="C9E7FF"/>
    <a:srgbClr val="E6E9EE"/>
    <a:srgbClr val="AFDBFF"/>
    <a:srgbClr val="FF3399"/>
    <a:srgbClr val="B2E48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7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2B84A10-22EC-4697-B8FB-77D9C2CDC9C5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1BCF3E-1EB9-4B09-9364-FDDD27AE7A3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ruseller.com/lessons/les439/1.png" TargetMode="External"/><Relationship Id="rId7" Type="http://schemas.openxmlformats.org/officeDocument/2006/relationships/image" Target="http://static.freepik.com/free-photo/human-ear-clip-art_421267.jp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http://www.vectorstock.com/i/composite/78,20/healthy-smile-vector-817820.jpg" TargetMode="Externa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photoshop-ramki.ru/wp-content/uploads/2012/01/Mash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68952" cy="561662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1988840"/>
            <a:ext cx="3204864" cy="2448272"/>
          </a:xfrm>
        </p:spPr>
        <p:txBody>
          <a:bodyPr>
            <a:normAutofit/>
          </a:bodyPr>
          <a:lstStyle/>
          <a:p>
            <a:pPr algn="ctr"/>
            <a:r>
              <a:rPr lang="ru-RU" sz="5000" dirty="0" smtClean="0">
                <a:solidFill>
                  <a:srgbClr val="FF3399"/>
                </a:solidFill>
              </a:rPr>
              <a:t>День рождения Маши</a:t>
            </a:r>
            <a:endParaRPr lang="ru-RU" sz="5000" dirty="0">
              <a:solidFill>
                <a:srgbClr val="FF339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725144"/>
            <a:ext cx="3132856" cy="13407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 smtClean="0"/>
              <a:t>Учитель-логопед: </a:t>
            </a:r>
          </a:p>
          <a:p>
            <a:pPr algn="ctr"/>
            <a:r>
              <a:rPr lang="ru-RU" sz="2000" dirty="0" smtClean="0"/>
              <a:t>Игнатьева С.И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ГБОУ СОШ №33 </a:t>
            </a:r>
          </a:p>
          <a:p>
            <a:pPr algn="ctr"/>
            <a:r>
              <a:rPr lang="ru-RU" sz="2000" dirty="0" smtClean="0"/>
              <a:t>г. Сызрани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ntalpiti.ru/files/99604/02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3707904" cy="3707904"/>
          </a:xfrm>
          <a:prstGeom prst="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915816" y="2348880"/>
            <a:ext cx="5904656" cy="28083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obigrushke.ru/wp-content/uploads/2012/03/%D0%BA%D0%BE%D1%82-%D1%80%D1%8B%D0%B6%D0%B8%D0%B9.jpg"/>
          <p:cNvPicPr/>
          <p:nvPr/>
        </p:nvPicPr>
        <p:blipFill>
          <a:blip r:embed="rId3" cstate="print"/>
          <a:srcRect l="17138" r="18469"/>
          <a:stretch>
            <a:fillRect/>
          </a:stretch>
        </p:blipFill>
        <p:spPr bwMode="auto">
          <a:xfrm flipH="1">
            <a:off x="3347864" y="2780928"/>
            <a:ext cx="1803845" cy="212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c.pics.livejournal.com/ve_selo/51932881/34380/34380_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948264" y="3933056"/>
            <a:ext cx="1373138" cy="80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364088" y="4293096"/>
            <a:ext cx="136815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05800" cy="79435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«Подскажи слово»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antalpiti.ru/files/99604/02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436096" y="2204864"/>
            <a:ext cx="3707904" cy="3707904"/>
          </a:xfrm>
          <a:prstGeom prst="rect">
            <a:avLst/>
          </a:prstGeom>
          <a:noFill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2420888"/>
            <a:ext cx="5904656" cy="28083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mamaschool.ru/wp-content/uploads/2013/08/zagadki-pro-ljagushku.jpg"/>
          <p:cNvPicPr/>
          <p:nvPr/>
        </p:nvPicPr>
        <p:blipFill>
          <a:blip r:embed="rId3" cstate="print"/>
          <a:srcRect l="16989" r="15269"/>
          <a:stretch>
            <a:fillRect/>
          </a:stretch>
        </p:blipFill>
        <p:spPr bwMode="auto">
          <a:xfrm flipH="1">
            <a:off x="539552" y="2924944"/>
            <a:ext cx="2132072" cy="203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ukusili.ru/wp-content/uploads/2010/01/moshka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32040" y="3212976"/>
            <a:ext cx="668149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059832" y="4293096"/>
            <a:ext cx="136815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05800" cy="79435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«Подскажи слово»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25680" cy="72234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Стишок про Машу</a:t>
            </a:r>
            <a:endParaRPr lang="ru-RU" sz="4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708920"/>
            <a:ext cx="3744416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Тише, мыши, </a:t>
            </a: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шумите!</a:t>
            </a: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Нашу Машу</a:t>
            </a: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будите!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http://landofart.ru/wp-content/uploads/2012/09/landofart.ru-ram-07-560x395.png?9d7b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294142" cy="5144977"/>
          </a:xfrm>
          <a:prstGeom prst="rect">
            <a:avLst/>
          </a:prstGeom>
          <a:noFill/>
        </p:spPr>
      </p:pic>
      <p:pic>
        <p:nvPicPr>
          <p:cNvPr id="7" name="Рисунок 6" descr="http://www.youloveit.ru/uploads/gallery/main/613/masha_bear9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1112078" cy="231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://img-fotki.yandex.ru/get/5014/28257045.680/0_72b1e_72f92ec2_L.jpg"/>
          <p:cNvPicPr>
            <a:picLocks noChangeAspect="1" noChangeArrowheads="1"/>
          </p:cNvPicPr>
          <p:nvPr/>
        </p:nvPicPr>
        <p:blipFill>
          <a:blip r:embed="rId4" cstate="print"/>
          <a:srcRect l="3024" t="19656"/>
          <a:stretch>
            <a:fillRect/>
          </a:stretch>
        </p:blipFill>
        <p:spPr bwMode="auto">
          <a:xfrm>
            <a:off x="7219853" y="620688"/>
            <a:ext cx="1924147" cy="1594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305800" cy="8663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Звук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67544" y="2636912"/>
            <a:ext cx="3240360" cy="1152128"/>
          </a:xfrm>
          <a:prstGeom prst="flowChartAlternateProcess">
            <a:avLst/>
          </a:prstGeom>
          <a:solidFill>
            <a:srgbClr val="C9E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Согласный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915816" y="4077072"/>
            <a:ext cx="3240360" cy="1152128"/>
          </a:xfrm>
          <a:prstGeom prst="flowChartAlternateProcess">
            <a:avLst/>
          </a:prstGeom>
          <a:solidFill>
            <a:srgbClr val="C9E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Глухой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292080" y="2636912"/>
            <a:ext cx="3240360" cy="1152128"/>
          </a:xfrm>
          <a:prstGeom prst="flowChartAlternateProcess">
            <a:avLst/>
          </a:prstGeom>
          <a:solidFill>
            <a:srgbClr val="C9E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Твёрдый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907704" y="1628800"/>
            <a:ext cx="1224136" cy="864096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084168" y="1628800"/>
            <a:ext cx="1224136" cy="864096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499992" y="1628800"/>
            <a:ext cx="0" cy="2304256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3" name="Picture 3" descr="http://ruseller.com/lessons/les439/1.pn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020272" y="4005064"/>
            <a:ext cx="1235039" cy="123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www.vectorstock.com/i/composite/78,20/healthy-smile-vector-817820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683568" y="3933056"/>
            <a:ext cx="1491307" cy="156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http://static.freepik.com/free-photo/human-ear-clip-art_421267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4211960" y="5301208"/>
            <a:ext cx="95436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995936" y="5373216"/>
            <a:ext cx="1440160" cy="1152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067944" y="5445224"/>
            <a:ext cx="1224136" cy="1008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908720"/>
            <a:ext cx="4263008" cy="3300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Молодцы!</a:t>
            </a:r>
            <a:br>
              <a:rPr lang="ru-RU" sz="6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Спасибо!</a:t>
            </a:r>
            <a:br>
              <a:rPr lang="ru-RU" sz="6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До встречи!</a:t>
            </a:r>
            <a:endParaRPr lang="ru-RU" sz="6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mg0.liveinternet.ru/images/attach/c/3/84/322/84322904_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485495" cy="4747244"/>
          </a:xfrm>
          <a:prstGeom prst="rect">
            <a:avLst/>
          </a:prstGeom>
          <a:noFill/>
        </p:spPr>
      </p:pic>
      <p:pic>
        <p:nvPicPr>
          <p:cNvPr id="2052" name="Picture 4" descr="http://www.arinasorokina.ru/wp-content/uploads/2012/05/clipart-romashk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509120"/>
            <a:ext cx="2296424" cy="2132856"/>
          </a:xfrm>
          <a:prstGeom prst="rect">
            <a:avLst/>
          </a:prstGeom>
          <a:noFill/>
        </p:spPr>
      </p:pic>
      <p:pic>
        <p:nvPicPr>
          <p:cNvPr id="2054" name="Picture 6" descr="http://www.olgabor.com/image/Romash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48680"/>
            <a:ext cx="1654850" cy="1574777"/>
          </a:xfrm>
          <a:prstGeom prst="rect">
            <a:avLst/>
          </a:prstGeom>
          <a:noFill/>
        </p:spPr>
      </p:pic>
      <p:pic>
        <p:nvPicPr>
          <p:cNvPr id="2056" name="Picture 8" descr="http://img-fotki.yandex.ru/get/3713/inmira.5a/0_3d5b3_ace610a9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92696"/>
            <a:ext cx="1115616" cy="1104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1259632" y="2060848"/>
            <a:ext cx="65075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авторам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картинок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496944" cy="71095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имени какого героя есть звук Ш?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mg0.liveinternet.ru/images/attach/c/0/47/933/47933860_kolobo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28800"/>
            <a:ext cx="1892800" cy="1805664"/>
          </a:xfrm>
          <a:prstGeom prst="rect">
            <a:avLst/>
          </a:prstGeom>
          <a:noFill/>
        </p:spPr>
      </p:pic>
      <p:pic>
        <p:nvPicPr>
          <p:cNvPr id="1028" name="Picture 4" descr="https://lh3.googleusercontent.com/-ngYi_9KS-xA/U5E_s9ZCB8I/AAAAAAAAAWA/te4hhOuZA_Q/%2525D0%2525BC%2525D0%2525B0%2525D1%252588%2525D0%2525B0%252520%2525D0%2525B8%252520%2525D0%2525BC%2525D0%2525B5%2525D0%2525B4%2525D0%2525B2%2525D0%2525B5%2525D0%2525B4%2525D1%2525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75856" y="3356992"/>
            <a:ext cx="2078386" cy="2860577"/>
          </a:xfrm>
          <a:prstGeom prst="rect">
            <a:avLst/>
          </a:prstGeom>
          <a:noFill/>
        </p:spPr>
      </p:pic>
      <p:pic>
        <p:nvPicPr>
          <p:cNvPr id="1034" name="Picture 10" descr="http://img-fotki.yandex.ru/get/9496/16969765.1b5/0_87ae4_13cc936c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5536" y="1628800"/>
            <a:ext cx="2375454" cy="3284615"/>
          </a:xfrm>
          <a:prstGeom prst="rect">
            <a:avLst/>
          </a:prstGeom>
          <a:noFill/>
        </p:spPr>
      </p:pic>
      <p:pic>
        <p:nvPicPr>
          <p:cNvPr id="1040" name="Picture 16" descr="http://img0.liveinternet.ru/images/attach/b/4/112/796/112796814_large__large_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84168" y="3501008"/>
            <a:ext cx="2734100" cy="30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3058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Мышки зашептались: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://www.young-mum.ru/wp-content/uploads/2012/06/1874403-1f8a4d311bc53345-300x300.png"/>
          <p:cNvPicPr>
            <a:picLocks noChangeAspect="1" noChangeArrowheads="1"/>
          </p:cNvPicPr>
          <p:nvPr/>
        </p:nvPicPr>
        <p:blipFill>
          <a:blip r:embed="rId2" cstate="print"/>
          <a:srcRect t="15120"/>
          <a:stretch>
            <a:fillRect/>
          </a:stretch>
        </p:blipFill>
        <p:spPr bwMode="auto">
          <a:xfrm>
            <a:off x="2987824" y="2996952"/>
            <a:ext cx="2857500" cy="2425452"/>
          </a:xfrm>
          <a:prstGeom prst="rect">
            <a:avLst/>
          </a:prstGeom>
          <a:noFill/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323528" y="1772816"/>
            <a:ext cx="3672408" cy="1296144"/>
          </a:xfrm>
          <a:prstGeom prst="wedgeRoundRect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ША-ША-ШО?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ШО-ШО-ШУ?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716016" y="1556792"/>
            <a:ext cx="4211960" cy="1584176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ШУ-ШУ-ШИ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ШИ-ШИ-ШЕ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 flipV="1">
            <a:off x="5508104" y="4869160"/>
            <a:ext cx="3456384" cy="165618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5229200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ШУ-ШИ-ШУ!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ШИ-ША-ШИ!!!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 flipH="1" flipV="1">
            <a:off x="251520" y="5157192"/>
            <a:ext cx="3240360" cy="1296144"/>
          </a:xfrm>
          <a:prstGeom prst="wedgeRect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5536" y="5301208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ША-ШО-ША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ШО-ШУ-ШО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/>
      <p:bldP spid="11" grpId="0" animBg="1"/>
      <p:bldP spid="11" grpId="1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836712"/>
            <a:ext cx="5410944" cy="710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Сколько лет Маше?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1.bp.blogspot.com/-FRRoAsFnjE8/TZy9VxIsQSI/AAAAAAAAAAw/XK6cFIEMBNg/s1600/1dd6c325bd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933056"/>
            <a:ext cx="2232248" cy="2680401"/>
          </a:xfrm>
          <a:prstGeom prst="rect">
            <a:avLst/>
          </a:prstGeom>
          <a:noFill/>
        </p:spPr>
      </p:pic>
      <p:pic>
        <p:nvPicPr>
          <p:cNvPr id="1038" name="Picture 14" descr="http://s45.radikal.ru/i110/0903/02/98ea82d000a4.png"/>
          <p:cNvPicPr>
            <a:picLocks noChangeAspect="1" noChangeArrowheads="1"/>
          </p:cNvPicPr>
          <p:nvPr/>
        </p:nvPicPr>
        <p:blipFill>
          <a:blip r:embed="rId3" cstate="print"/>
          <a:srcRect r="77013" b="50902"/>
          <a:stretch>
            <a:fillRect/>
          </a:stretch>
        </p:blipFill>
        <p:spPr bwMode="auto">
          <a:xfrm>
            <a:off x="395536" y="908720"/>
            <a:ext cx="1440160" cy="3816424"/>
          </a:xfrm>
          <a:prstGeom prst="rect">
            <a:avLst/>
          </a:prstGeom>
          <a:noFill/>
        </p:spPr>
      </p:pic>
      <p:pic>
        <p:nvPicPr>
          <p:cNvPr id="14" name="Picture 14" descr="http://s45.radikal.ru/i110/0903/02/98ea82d000a4.png"/>
          <p:cNvPicPr>
            <a:picLocks noChangeAspect="1" noChangeArrowheads="1"/>
          </p:cNvPicPr>
          <p:nvPr/>
        </p:nvPicPr>
        <p:blipFill>
          <a:blip r:embed="rId3" cstate="print"/>
          <a:srcRect l="22233" r="54780" b="53681"/>
          <a:stretch>
            <a:fillRect/>
          </a:stretch>
        </p:blipFill>
        <p:spPr bwMode="auto">
          <a:xfrm>
            <a:off x="1331640" y="2204864"/>
            <a:ext cx="1440160" cy="3600400"/>
          </a:xfrm>
          <a:prstGeom prst="rect">
            <a:avLst/>
          </a:prstGeom>
          <a:noFill/>
        </p:spPr>
      </p:pic>
      <p:pic>
        <p:nvPicPr>
          <p:cNvPr id="15" name="Picture 14" descr="http://s45.radikal.ru/i110/0903/02/98ea82d000a4.png"/>
          <p:cNvPicPr>
            <a:picLocks noChangeAspect="1" noChangeArrowheads="1"/>
          </p:cNvPicPr>
          <p:nvPr/>
        </p:nvPicPr>
        <p:blipFill>
          <a:blip r:embed="rId3" cstate="print"/>
          <a:srcRect l="49817" r="27195" b="55534"/>
          <a:stretch>
            <a:fillRect/>
          </a:stretch>
        </p:blipFill>
        <p:spPr bwMode="auto">
          <a:xfrm>
            <a:off x="5436096" y="2132856"/>
            <a:ext cx="1440160" cy="3456384"/>
          </a:xfrm>
          <a:prstGeom prst="rect">
            <a:avLst/>
          </a:prstGeom>
          <a:noFill/>
        </p:spPr>
      </p:pic>
      <p:pic>
        <p:nvPicPr>
          <p:cNvPr id="16" name="Picture 14" descr="http://s45.radikal.ru/i110/0903/02/98ea82d000a4.png"/>
          <p:cNvPicPr>
            <a:picLocks noChangeAspect="1" noChangeArrowheads="1"/>
          </p:cNvPicPr>
          <p:nvPr/>
        </p:nvPicPr>
        <p:blipFill>
          <a:blip r:embed="rId3" cstate="print"/>
          <a:srcRect l="75104" t="-926" b="61092"/>
          <a:stretch>
            <a:fillRect/>
          </a:stretch>
        </p:blipFill>
        <p:spPr bwMode="auto">
          <a:xfrm>
            <a:off x="3995936" y="1700808"/>
            <a:ext cx="1559764" cy="3096344"/>
          </a:xfrm>
          <a:prstGeom prst="rect">
            <a:avLst/>
          </a:prstGeom>
          <a:noFill/>
        </p:spPr>
      </p:pic>
      <p:pic>
        <p:nvPicPr>
          <p:cNvPr id="17" name="Picture 14" descr="http://s45.radikal.ru/i110/0903/02/98ea82d000a4.png"/>
          <p:cNvPicPr>
            <a:picLocks noChangeAspect="1" noChangeArrowheads="1"/>
          </p:cNvPicPr>
          <p:nvPr/>
        </p:nvPicPr>
        <p:blipFill>
          <a:blip r:embed="rId3" cstate="print"/>
          <a:srcRect l="78745" t="54033"/>
          <a:stretch>
            <a:fillRect/>
          </a:stretch>
        </p:blipFill>
        <p:spPr bwMode="auto">
          <a:xfrm>
            <a:off x="2699792" y="1556792"/>
            <a:ext cx="1331640" cy="3573016"/>
          </a:xfrm>
          <a:prstGeom prst="rect">
            <a:avLst/>
          </a:prstGeom>
          <a:noFill/>
        </p:spPr>
      </p:pic>
      <p:pic>
        <p:nvPicPr>
          <p:cNvPr id="18" name="Picture 14" descr="http://s45.radikal.ru/i110/0903/02/98ea82d000a4.png"/>
          <p:cNvPicPr>
            <a:picLocks noChangeAspect="1" noChangeArrowheads="1"/>
          </p:cNvPicPr>
          <p:nvPr/>
        </p:nvPicPr>
        <p:blipFill>
          <a:blip r:embed="rId3" cstate="print"/>
          <a:srcRect l="32182" t="53106" r="45980"/>
          <a:stretch>
            <a:fillRect/>
          </a:stretch>
        </p:blipFill>
        <p:spPr bwMode="auto">
          <a:xfrm>
            <a:off x="6444208" y="1412776"/>
            <a:ext cx="1368152" cy="3645024"/>
          </a:xfrm>
          <a:prstGeom prst="rect">
            <a:avLst/>
          </a:prstGeom>
          <a:noFill/>
        </p:spPr>
      </p:pic>
      <p:pic>
        <p:nvPicPr>
          <p:cNvPr id="19" name="Picture 14" descr="http://s45.radikal.ru/i110/0903/02/98ea82d000a4.png"/>
          <p:cNvPicPr>
            <a:picLocks noChangeAspect="1" noChangeArrowheads="1"/>
          </p:cNvPicPr>
          <p:nvPr/>
        </p:nvPicPr>
        <p:blipFill>
          <a:blip r:embed="rId3" cstate="print"/>
          <a:srcRect l="54608" t="54033" r="22405"/>
          <a:stretch>
            <a:fillRect/>
          </a:stretch>
        </p:blipFill>
        <p:spPr bwMode="auto">
          <a:xfrm>
            <a:off x="7524328" y="2420888"/>
            <a:ext cx="1440160" cy="3573016"/>
          </a:xfrm>
          <a:prstGeom prst="rect">
            <a:avLst/>
          </a:prstGeom>
          <a:noFill/>
        </p:spPr>
      </p:pic>
      <p:sp>
        <p:nvSpPr>
          <p:cNvPr id="20" name="Овал 19"/>
          <p:cNvSpPr/>
          <p:nvPr/>
        </p:nvSpPr>
        <p:spPr>
          <a:xfrm>
            <a:off x="323528" y="4725144"/>
            <a:ext cx="3168352" cy="15121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D94F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3058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D94F7A"/>
                </a:solidFill>
                <a:latin typeface="Times New Roman" pitchFamily="18" charset="0"/>
                <a:cs typeface="Times New Roman" pitchFamily="18" charset="0"/>
              </a:rPr>
              <a:t>Маша играет с гостями в прятки</a:t>
            </a:r>
            <a:endParaRPr lang="ru-RU" sz="4400" b="1" dirty="0">
              <a:solidFill>
                <a:srgbClr val="D94F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weblancer.net/download/284700.jpg"/>
          <p:cNvPicPr/>
          <p:nvPr/>
        </p:nvPicPr>
        <p:blipFill>
          <a:blip r:embed="rId2" cstate="print"/>
          <a:srcRect t="6903" b="4339"/>
          <a:stretch>
            <a:fillRect/>
          </a:stretch>
        </p:blipFill>
        <p:spPr bwMode="auto">
          <a:xfrm flipH="1">
            <a:off x="4139952" y="1988840"/>
            <a:ext cx="20162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demiart.ru/forum/uploads2/post-103522-12226261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564904"/>
            <a:ext cx="1152128" cy="178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youloveit.ru/uploads/gallery/main/613/masha_bear9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24128" y="4149080"/>
            <a:ext cx="1112078" cy="231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vserisunki.ru/mi/kot1.jpg"/>
          <p:cNvPicPr/>
          <p:nvPr/>
        </p:nvPicPr>
        <p:blipFill>
          <a:blip r:embed="rId5" cstate="print"/>
          <a:srcRect b="28786"/>
          <a:stretch>
            <a:fillRect/>
          </a:stretch>
        </p:blipFill>
        <p:spPr bwMode="auto">
          <a:xfrm>
            <a:off x="395536" y="4293096"/>
            <a:ext cx="1993261" cy="214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fotki.yandex.ru/get/5506/ew-dan.4c/0_5bc7b_ebeda023_L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7074" y="1628800"/>
            <a:ext cx="2716926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5014/28257045.680/0_72b1e_72f92ec2_L.png"/>
          <p:cNvPicPr/>
          <p:nvPr/>
        </p:nvPicPr>
        <p:blipFill>
          <a:blip r:embed="rId7" cstate="print"/>
          <a:srcRect t="15000" b="4796"/>
          <a:stretch>
            <a:fillRect/>
          </a:stretch>
        </p:blipFill>
        <p:spPr bwMode="auto">
          <a:xfrm>
            <a:off x="2699792" y="4941168"/>
            <a:ext cx="2089224" cy="158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179512" y="1628800"/>
            <a:ext cx="1944216" cy="2520280"/>
          </a:xfrm>
          <a:prstGeom prst="ellipse">
            <a:avLst/>
          </a:prstGeom>
          <a:solidFill>
            <a:schemeClr val="bg1"/>
          </a:solidFill>
          <a:ln>
            <a:solidFill>
              <a:srgbClr val="D94F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http://galerey-room.ru/images/0_51414_e63f86d8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79512" y="1700808"/>
            <a:ext cx="1944216" cy="2464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305800" cy="79435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Отдохнём вместе с Машей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348880"/>
            <a:ext cx="5400600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Маша шла, шла, шла.</a:t>
            </a:r>
          </a:p>
          <a:p>
            <a:pPr algn="ctr"/>
            <a:r>
              <a:rPr lang="ru-RU" sz="4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Маша ягодку нашла.</a:t>
            </a:r>
          </a:p>
          <a:p>
            <a:pPr algn="ctr"/>
            <a:r>
              <a:rPr lang="ru-RU" sz="4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Села, поела,</a:t>
            </a:r>
          </a:p>
          <a:p>
            <a:pPr algn="ctr"/>
            <a:r>
              <a:rPr lang="ru-RU" sz="4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дальше пошла.</a:t>
            </a:r>
            <a:endParaRPr lang="ru-RU" sz="4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4" name="Picture 12" descr="http://img-fotki.yandex.ru/get/9496/16969765.1b7/0_87b7f_2d281b35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844824"/>
            <a:ext cx="2781403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05800" cy="8527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Подарки для Маши</a:t>
            </a:r>
            <a:endParaRPr lang="ru-RU" sz="4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s://cdn.tutsplus.com/vector/uploads/legacy/tuts/000-2012/511-shelves/35.jpg"/>
          <p:cNvPicPr/>
          <p:nvPr/>
        </p:nvPicPr>
        <p:blipFill>
          <a:blip r:embed="rId2" cstate="print"/>
          <a:srcRect l="6598" t="10937" r="6450" b="74398"/>
          <a:stretch>
            <a:fillRect/>
          </a:stretch>
        </p:blipFill>
        <p:spPr bwMode="auto">
          <a:xfrm>
            <a:off x="1403648" y="1916832"/>
            <a:ext cx="4956987" cy="62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cdn.tutsplus.com/vector/uploads/legacy/tuts/000-2012/511-shelves/35.jpg"/>
          <p:cNvPicPr/>
          <p:nvPr/>
        </p:nvPicPr>
        <p:blipFill>
          <a:blip r:embed="rId2" cstate="print"/>
          <a:srcRect l="6598" t="10937" r="6450" b="74398"/>
          <a:stretch>
            <a:fillRect/>
          </a:stretch>
        </p:blipFill>
        <p:spPr bwMode="auto">
          <a:xfrm>
            <a:off x="1403648" y="3284984"/>
            <a:ext cx="4956987" cy="62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cdn.tutsplus.com/vector/uploads/legacy/tuts/000-2012/511-shelves/35.jpg"/>
          <p:cNvPicPr/>
          <p:nvPr/>
        </p:nvPicPr>
        <p:blipFill>
          <a:blip r:embed="rId2" cstate="print"/>
          <a:srcRect l="6598" t="10937" r="6450" b="74398"/>
          <a:stretch>
            <a:fillRect/>
          </a:stretch>
        </p:blipFill>
        <p:spPr bwMode="auto">
          <a:xfrm>
            <a:off x="1331640" y="4509120"/>
            <a:ext cx="4956987" cy="62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ai-cdr.ucoz.ru/kartinki/karandash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149080"/>
            <a:ext cx="936104" cy="91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kotygoroshko.com.ua/_dr/5/56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085184"/>
            <a:ext cx="1152128" cy="1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lenagold.narod.ru/fon/clipart/p/pod/podush94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5373216"/>
            <a:ext cx="1368152" cy="131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http://img-fotki.yandex.ru/get/6426/102699435.84c/0_a08d0_7294640b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348991"/>
            <a:ext cx="1089095" cy="1210105"/>
          </a:xfrm>
          <a:prstGeom prst="rect">
            <a:avLst/>
          </a:prstGeom>
          <a:noFill/>
        </p:spPr>
      </p:pic>
      <p:pic>
        <p:nvPicPr>
          <p:cNvPr id="30734" name="Picture 14" descr="http://img-fotki.yandex.ru/get/6210/66124276.83/0_7333b_1e359be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5517232"/>
            <a:ext cx="1016893" cy="1113386"/>
          </a:xfrm>
          <a:prstGeom prst="rect">
            <a:avLst/>
          </a:prstGeom>
          <a:noFill/>
        </p:spPr>
      </p:pic>
      <p:pic>
        <p:nvPicPr>
          <p:cNvPr id="30736" name="Picture 16" descr="http://0day-4you.ru/uploads/posts/2012-02/1328963422_0_c4c18_c11882fd_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2780928"/>
            <a:ext cx="1385927" cy="895309"/>
          </a:xfrm>
          <a:prstGeom prst="rect">
            <a:avLst/>
          </a:prstGeom>
          <a:noFill/>
        </p:spPr>
      </p:pic>
      <p:pic>
        <p:nvPicPr>
          <p:cNvPr id="30740" name="Picture 20" descr="http://img-fotki.yandex.ru/get/4413/124269021.7d/0_765ef_d3963fa9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524328" y="260648"/>
            <a:ext cx="1447031" cy="2192471"/>
          </a:xfrm>
          <a:prstGeom prst="rect">
            <a:avLst/>
          </a:prstGeom>
          <a:noFill/>
        </p:spPr>
      </p:pic>
      <p:pic>
        <p:nvPicPr>
          <p:cNvPr id="30742" name="Picture 22" descr="http://s020.radikal.ru/i701/1307/62/ad5424474ea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5776" y="5373216"/>
            <a:ext cx="1907914" cy="1272563"/>
          </a:xfrm>
          <a:prstGeom prst="rect">
            <a:avLst/>
          </a:prstGeom>
          <a:noFill/>
        </p:spPr>
      </p:pic>
      <p:pic>
        <p:nvPicPr>
          <p:cNvPr id="30746" name="Picture 26" descr="http://wordassociations.ru/image/600x/svg_to_png/kunto_Lotte_Ghana_Chocolat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1916832"/>
            <a:ext cx="1577622" cy="995996"/>
          </a:xfrm>
          <a:prstGeom prst="rect">
            <a:avLst/>
          </a:prstGeom>
          <a:noFill/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179512" y="1916832"/>
            <a:ext cx="1224136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79512" y="3212976"/>
            <a:ext cx="1296144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51520" y="4437112"/>
            <a:ext cx="1224136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Блок-схема: узел 38"/>
          <p:cNvSpPr/>
          <p:nvPr/>
        </p:nvSpPr>
        <p:spPr>
          <a:xfrm>
            <a:off x="323528" y="1628800"/>
            <a:ext cx="251520" cy="216024"/>
          </a:xfrm>
          <a:prstGeom prst="flowChartConnecto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755576" y="2924944"/>
            <a:ext cx="243136" cy="207640"/>
          </a:xfrm>
          <a:prstGeom prst="flowChartConnecto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1187624" y="4149080"/>
            <a:ext cx="251520" cy="216024"/>
          </a:xfrm>
          <a:prstGeom prst="flowChartConnecto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611560" y="1772816"/>
            <a:ext cx="0" cy="28803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43608" y="1772816"/>
            <a:ext cx="0" cy="28803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611560" y="3068960"/>
            <a:ext cx="0" cy="28803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115616" y="3068960"/>
            <a:ext cx="0" cy="28803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683568" y="4293096"/>
            <a:ext cx="0" cy="28803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115616" y="4293096"/>
            <a:ext cx="0" cy="28803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0" y="4581128"/>
            <a:ext cx="1547664" cy="2276872"/>
          </a:xfrm>
          <a:prstGeom prst="ellipse">
            <a:avLst/>
          </a:prstGeom>
          <a:solidFill>
            <a:schemeClr val="bg1"/>
          </a:solidFill>
          <a:ln>
            <a:solidFill>
              <a:srgbClr val="D94F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4" name="Picture 4" descr="http://mamamultik.ru/masha_bear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725144"/>
            <a:ext cx="1224136" cy="213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31 0.02034 C -0.13299 0.01017 -0.1467 -0.00208 -0.16128 -0.00578 C -0.16944 -0.01388 -0.17899 -0.0185 -0.18906 -0.02104 C -0.20208 -0.0296 -0.18854 -0.02197 -0.20712 -0.02752 C -0.21806 -0.03075 -0.22326 -0.03445 -0.23507 -0.0363 C -0.26858 -0.0481 -0.30382 -0.05642 -0.33837 -0.06035 C -0.35156 -0.06359 -0.36406 -0.06544 -0.3776 -0.06682 C -0.41545 -0.07561 -0.45764 -0.06266 -0.49566 -0.05596 C -0.50747 -0.0481 -0.49688 -0.05411 -0.51215 -0.04948 C -0.52708 -0.04509 -0.54132 -0.03792 -0.55642 -0.03422 C -0.56493 -0.02844 -0.57483 -0.02428 -0.5842 -0.02104 C -0.58993 -0.01596 -0.59427 -0.01549 -0.60052 -0.01226 C -0.60851 -0.0081 -0.61632 -0.00093 -0.62361 0.00508 C -0.62691 0.00786 -0.62986 0.01156 -0.63333 0.01387 C -0.63559 0.01526 -0.63785 0.01664 -0.63993 0.01826 C -0.6434 0.02104 -0.64983 0.02705 -0.64983 0.02728 C -0.65087 0.02913 -0.65174 0.03167 -0.65313 0.03352 C -0.65451 0.03537 -0.65677 0.03607 -0.65799 0.03792 C -0.66059 0.04185 -0.66233 0.04647 -0.66458 0.05086 C -0.66563 0.05318 -0.66788 0.05757 -0.66788 0.0578 C -0.67205 0.07445 -0.66632 0.05294 -0.67274 0.07052 C -0.67483 0.07607 -0.67552 0.08254 -0.6776 0.08809 " pathEditMode="relative" rAng="0" ptsTypes="fffffffffffffffffffffA">
                                      <p:cBhvr>
                                        <p:cTn id="6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4 0.00578 C -0.05781 -0.01758 -0.05694 -0.03839 -0.06666 -0.05758 C -0.0677 -0.06405 -0.06875 -0.07561 -0.0717 -0.08162 C -0.07291 -0.08417 -0.07517 -0.08578 -0.07656 -0.0881 C -0.07777 -0.09018 -0.07882 -0.09249 -0.07986 -0.0948 C -0.08298 -0.10775 -0.09323 -0.11908 -0.10121 -0.1274 C -0.10434 -0.13064 -0.10764 -0.13318 -0.11093 -0.13619 C -0.11267 -0.13758 -0.11597 -0.14058 -0.11597 -0.14035 C -0.121 -0.15052 -0.12882 -0.15445 -0.13715 -0.15792 C -0.14861 -0.16786 -0.13524 -0.15723 -0.14861 -0.16463 C -0.15989 -0.17087 -0.16996 -0.17873 -0.18142 -0.18428 C -0.21284 -0.18336 -0.2408 -0.18775 -0.26996 -0.17758 C -0.2717 -0.17619 -0.27326 -0.17434 -0.275 -0.17318 C -0.27656 -0.17226 -0.2783 -0.17226 -0.27986 -0.1711 C -0.29444 -0.16047 -0.28541 -0.16625 -0.29461 -0.15584 C -0.30451 -0.14474 -0.31545 -0.13341 -0.32239 -0.11862 C -0.32187 -0.11214 -0.32205 -0.10544 -0.32083 -0.09896 C -0.32031 -0.09642 -0.31892 -0.09434 -0.31753 -0.09249 C -0.30625 -0.07561 -0.29791 -0.06937 -0.28142 -0.06636 C -0.26163 -0.06821 -0.25416 -0.07029 -0.23715 -0.07723 C -0.23264 -0.08116 -0.22691 -0.08208 -0.22239 -0.08602 C -0.2151 -0.09249 -0.20781 -0.0948 -0.19948 -0.09688 C -0.16684 -0.09434 -0.17586 -0.10174 -0.16336 -0.07723 C -0.16215 -0.07237 -0.1585 -0.06659 -0.1585 -0.06197 " pathEditMode="relative" rAng="0" ptsTypes="fffffffffffffffffffffffA">
                                      <p:cBhvr>
                                        <p:cTn id="10" dur="20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-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54 0.00763 C -0.07083 -0.00139 -0.08402 -0.0037 -0.09548 -0.01202 C -0.10659 -0.02012 -0.11579 -0.03214 -0.12829 -0.03607 C -0.13507 -0.04208 -0.14809 -0.04694 -0.15625 -0.04925 C -0.17135 -0.05942 -0.18316 -0.06451 -0.20052 -0.06659 C -0.23159 -0.07538 -0.26389 -0.07399 -0.29548 -0.07538 C -0.33906 -0.08093 -0.27829 -0.07376 -0.36927 -0.07977 C -0.38628 -0.08093 -0.40225 -0.08509 -0.42014 -0.08624 C -0.44757 -0.08486 -0.46284 -0.08301 -0.48732 -0.07977 C -0.49861 -0.07445 -0.51267 -0.07468 -0.52343 -0.06659 C -0.53941 -0.05457 -0.5276 -0.06035 -0.53819 -0.05572 C -0.54843 -0.04647 -0.55746 -0.03445 -0.5677 -0.0252 C -0.56875 -0.02289 -0.56944 -0.02035 -0.571 -0.0185 C -0.57395 -0.01503 -0.58073 -0.00994 -0.58073 -0.00971 C -0.58576 0.00046 -0.59184 -0.00023 -0.59548 0.00971 " pathEditMode="relative" rAng="0" ptsTypes="ffffffffffffffA">
                                      <p:cBhvr>
                                        <p:cTn id="14" dur="2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3.00578E-6 C -0.01076 -0.00832 -0.02274 -0.01248 -0.03454 -0.01734 C -0.03975 -0.02196 -0.04392 -0.02867 -0.0493 -0.0326 C -0.09027 -0.06289 -0.16718 -0.05387 -0.19999 -0.05457 C -0.22465 -0.05965 -0.24895 -0.0659 -0.27378 -0.06983 C -0.30885 -0.06913 -0.34374 -0.06936 -0.37881 -0.06751 C -0.38645 -0.06705 -0.39427 -0.0659 -0.40173 -0.06335 C -0.40607 -0.06196 -0.41475 -0.05896 -0.41475 -0.05896 C -0.42673 -0.05087 -0.43993 -0.04948 -0.45243 -0.0437 C -0.45815 -0.04116 -0.46319 -0.03746 -0.46892 -0.03491 C -0.47656 -0.02705 -0.4894 -0.01642 -0.49513 -0.00647 C -0.49756 -0.00231 -0.49947 0.00231 -0.50173 0.00671 C -0.50277 0.00879 -0.50503 0.01318 -0.50503 0.01318 C -0.50833 0.02682 -0.50607 0.04093 -0.50329 0.05457 C -0.50121 0.08463 -0.50173 0.06913 -0.50173 0.10058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572 C -0.02188 0.01087 -0.03612 -0.00416 -0.05053 -0.01711 C -0.06059 -0.02613 -0.06632 -0.03491 -0.07848 -0.03884 C -0.08959 -0.04902 -0.0757 -0.03746 -0.0915 -0.04555 C -0.09618 -0.04786 -0.10139 -0.05156 -0.10625 -0.05433 C -0.11025 -0.05665 -0.11372 -0.06081 -0.11771 -0.06289 C -0.12691 -0.06774 -0.1375 -0.07167 -0.14723 -0.07376 C -0.15573 -0.07954 -0.16424 -0.08393 -0.17344 -0.08693 C -0.179 -0.08878 -0.18264 -0.09457 -0.1882 -0.09572 C -0.19306 -0.09688 -0.19809 -0.09711 -0.20296 -0.0978 C -0.21875 -0.09665 -0.23664 -0.0978 -0.25226 -0.09133 C -0.25886 -0.08555 -0.26528 -0.07954 -0.27188 -0.07376 C -0.27344 -0.07237 -0.27518 -0.07098 -0.27674 -0.06959 C -0.27848 -0.06821 -0.28178 -0.0652 -0.28178 -0.06497 C -0.28282 -0.06289 -0.28351 -0.06011 -0.28507 -0.0585 C -0.28646 -0.05711 -0.28872 -0.05803 -0.28993 -0.05641 C -0.29271 -0.05272 -0.29428 -0.04763 -0.29653 -0.04324 C -0.29757 -0.04115 -0.29983 -0.03676 -0.29983 -0.03653 C -0.30313 -0.02289 -0.30296 -0.02821 -0.30296 -0.0215 " pathEditMode="relative" rAng="0" ptsTypes="ffffffffffffffffff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-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4555 C -0.01753 -0.06382 -0.0217 -0.07908 -0.02708 -0.09572 C -0.02934 -0.10289 -0.02795 -0.10358 -0.03194 -0.11098 C -0.04166 -0.12879 -0.03264 -0.10197 -0.0434 -0.13064 C -0.04861 -0.14428 -0.05295 -0.15746 -0.05989 -0.16994 C -0.06267 -0.1815 -0.06944 -0.1889 -0.07465 -0.19838 C -0.08229 -0.21249 -0.08802 -0.22613 -0.096 -0.23977 C -0.10225 -0.25041 -0.10989 -0.25919 -0.11562 -0.27029 C -0.11875 -0.28347 -0.12777 -0.29642 -0.13368 -0.30752 C -0.1467 -0.33202 -0.16076 -0.3563 -0.17795 -0.37526 C -0.18281 -0.38058 -0.18836 -0.38474 -0.19271 -0.39052 C -0.20538 -0.4074 -0.19896 -0.40347 -0.20902 -0.40786 C -0.21441 -0.41272 -0.21597 -0.41827 -0.22222 -0.42104 C -0.2276 -0.42821 -0.23455 -0.43306 -0.24184 -0.4363 C -0.24826 -0.44254 -0.25555 -0.44832 -0.26319 -0.45156 C -0.27083 -0.45087 -0.27864 -0.45202 -0.28611 -0.44948 C -0.29409 -0.44694 -0.30538 -0.43029 -0.31076 -0.42312 C -0.31458 -0.41804 -0.31562 -0.40994 -0.31718 -0.40347 C -0.31771 -0.40139 -0.31892 -0.397 -0.31892 -0.39676 " pathEditMode="relative" rAng="0" ptsTypes="ffffffffffffffffff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-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-0.05711 C -0.02934 -0.09318 -0.03368 -0.12786 -0.03611 -0.16393 C -0.03645 -0.16902 -0.03802 -0.19121 -0.0394 -0.19884 C -0.04027 -0.20324 -0.04166 -0.20763 -0.0427 -0.21202 C -0.04322 -0.2141 -0.04427 -0.2185 -0.04427 -0.21827 C -0.04565 -0.23006 -0.04583 -0.24185 -0.04756 -0.25341 C -0.05086 -0.27584 -0.05642 -0.29896 -0.06076 -0.32116 C -0.0618 -0.33318 -0.06302 -0.34266 -0.06562 -0.35399 C -0.0684 -0.38474 -0.07309 -0.42173 -0.08368 -0.44994 C -0.08628 -0.47191 -0.09305 -0.49734 -0.10329 -0.51538 C -0.10659 -0.52809 -0.11163 -0.54011 -0.11805 -0.55052 C -0.11979 -0.55329 -0.12812 -0.56902 -0.12951 -0.57017 C -0.13142 -0.57179 -0.13385 -0.57156 -0.13611 -0.57225 C -0.14218 -0.58011 -0.1493 -0.58798 -0.15746 -0.59191 C -0.16319 -0.59468 -0.16388 -0.59283 -0.16892 -0.5963 C -0.17968 -0.6037 -0.19027 -0.60855 -0.20173 -0.61364 C -0.21215 -0.61827 -0.22204 -0.62405 -0.23281 -0.62682 C -0.24288 -0.63353 -0.2625 -0.64324 -0.27378 -0.64439 C -0.29236 -0.64647 -0.32951 -0.64855 -0.32951 -0.64832 C -0.33333 -0.64786 -0.3375 -0.64832 -0.34114 -0.64647 C -0.34479 -0.64462 -0.35086 -0.63769 -0.35086 -0.63746 C -0.35451 -0.63052 -0.36041 -0.6252 -0.36406 -0.61803 C -0.36909 -0.60809 -0.37256 -0.6 -0.37881 -0.59191 C -0.37986 -0.58751 -0.3802 -0.58266 -0.38211 -0.57873 C -0.38315 -0.57665 -0.38472 -0.5748 -0.38524 -0.57225 C -0.38593 -0.56879 -0.38524 -0.56509 -0.38524 -0.56139 " pathEditMode="relative" rAng="0" ptsTypes="fffffffffffffffffffffffff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7167 C -0.00313 -0.07861 0.00104 -0.08439 0.00468 -0.09133 C 0.01111 -0.12416 0.00659 -0.14566 -0.00677 -0.17202 C -0.00938 -0.18682 -0.01441 -0.19815 -0.01979 -0.21133 C -0.02101 -0.2141 -0.02188 -0.21734 -0.02309 -0.22011 C -0.02518 -0.22474 -0.02969 -0.23329 -0.02969 -0.23306 C -0.03264 -0.24578 -0.02882 -0.23445 -0.03629 -0.24416 C -0.04045 -0.24948 -0.04323 -0.25896 -0.04775 -0.26381 C -0.04914 -0.2652 -0.05104 -0.26497 -0.05261 -0.26612 C -0.05608 -0.26867 -0.0592 -0.2719 -0.0625 -0.27468 C -0.06545 -0.27722 -0.07223 -0.27907 -0.07223 -0.27884 C -0.08559 -0.29086 -0.10729 -0.28439 -0.12153 -0.28346 C -0.12639 -0.28138 -0.13125 -0.27907 -0.13629 -0.27699 C -0.13924 -0.27422 -0.14323 -0.27329 -0.14601 -0.27028 C -0.14809 -0.26797 -0.15625 -0.2541 -0.15747 -0.25063 C -0.16077 -0.24185 -0.16025 -0.22913 -0.1658 -0.22242 " pathEditMode="relative" rAng="0" ptsTypes="fffffffffffffffA">
                                      <p:cBhvr>
                                        <p:cTn id="34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3329 C 0.00747 -0.03722 0.01476 -0.04023 0.02448 -0.04208 C 0.03056 -0.04462 0.03698 -0.04578 0.04237 -0.05086 C 0.04983 -0.05803 0.05678 -0.06682 0.06372 -0.07468 C 0.07275 -0.08462 0.08264 -0.0904 0.08993 -0.10312 C 0.09167 -0.10612 0.09306 -0.10936 0.09497 -0.1119 C 0.09636 -0.11375 0.09844 -0.11445 0.09983 -0.1163 C 0.11632 -0.14057 0.1033 -0.12786 0.11459 -0.13803 C 0.12223 -0.15352 0.13056 -0.16763 0.13924 -0.18173 C 0.14271 -0.18728 0.14584 -0.19329 0.14896 -0.1993 C 0.15122 -0.20346 0.15556 -0.21225 0.15556 -0.21202 C 0.15782 -0.22173 0.16216 -0.22959 0.16546 -0.23861 C 0.16823 -0.25341 0.17327 -0.26751 0.17691 -0.28208 C 0.18178 -0.30173 0.18577 -0.32185 0.19167 -0.34104 C 0.19341 -0.35583 0.19601 -0.37063 0.19983 -0.38474 C 0.20139 -0.39791 0.20382 -0.41109 0.20643 -0.42404 C 0.20591 -0.45965 0.20625 -0.49549 0.20469 -0.53109 C 0.20417 -0.54381 0.20243 -0.54335 0.19653 -0.54843 C 0.19549 -0.55075 0.1948 -0.55329 0.19323 -0.55514 C 0.19028 -0.55861 0.18334 -0.56393 0.18334 -0.56369 C 0.17796 -0.57502 0.16875 -0.5808 0.16042 -0.58774 C 0.1566 -0.59098 0.15174 -0.59075 0.1474 -0.59213 C 0.14514 -0.59283 0.1408 -0.59445 0.1408 -0.59422 C 0.13889 -0.59422 0.10747 -0.59606 0.09809 -0.58774 C 0.0948 -0.58497 0.09167 -0.58196 0.08837 -0.57919 C 0.08664 -0.5778 0.08334 -0.57479 0.08334 -0.57456 C 0.08125 -0.5704 0.079 -0.56601 0.07691 -0.56161 C 0.075 -0.55768 0.07553 -0.55237 0.07362 -0.54843 C 0.06823 -0.53757 0.06858 -0.54589 0.06858 -0.53988 " pathEditMode="relative" rAng="0" ptsTypes="ffffffffffffffffffffffffffffA">
                                      <p:cBhvr>
                                        <p:cTn id="38" dur="2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05800" cy="79435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«Подскажи слово»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antalpiti.ru/files/99604/02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3707904" cy="3707904"/>
          </a:xfrm>
          <a:prstGeom prst="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843808" y="2132856"/>
            <a:ext cx="5904656" cy="28083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mamamultik.ru/masha_bear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20888"/>
            <a:ext cx="1219969" cy="22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logoped18.ru/production-sound/images/sound-sh-85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140968"/>
            <a:ext cx="1583829" cy="121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004048" y="4077072"/>
            <a:ext cx="136815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antalpiti.ru/files/99604/02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436096" y="2204864"/>
            <a:ext cx="3707904" cy="3707904"/>
          </a:xfrm>
          <a:prstGeom prst="rect">
            <a:avLst/>
          </a:prstGeom>
          <a:noFill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2420888"/>
            <a:ext cx="5904656" cy="28083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mamamultik.ru/masha_bear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564904"/>
            <a:ext cx="1291977" cy="253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office-post.ru/wp-content/uploads/2013/09/%D1%88%D1%83%D0%B1%D0%B0-432x500.jpg"/>
          <p:cNvPicPr/>
          <p:nvPr/>
        </p:nvPicPr>
        <p:blipFill>
          <a:blip r:embed="rId4" cstate="print"/>
          <a:srcRect b="6533"/>
          <a:stretch>
            <a:fillRect/>
          </a:stretch>
        </p:blipFill>
        <p:spPr bwMode="auto">
          <a:xfrm>
            <a:off x="3923928" y="2852936"/>
            <a:ext cx="1854006" cy="205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339752" y="4293096"/>
            <a:ext cx="136815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05800" cy="79435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«Подскажи слово»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489</TotalTime>
  <Words>122</Words>
  <Application>Microsoft Office PowerPoint</Application>
  <PresentationFormat>Экран (4:3)</PresentationFormat>
  <Paragraphs>39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День рождения Маши</vt:lpstr>
      <vt:lpstr>В имени какого героя есть звук Ш?</vt:lpstr>
      <vt:lpstr>Мышки зашептались:</vt:lpstr>
      <vt:lpstr>Сколько лет Маше?</vt:lpstr>
      <vt:lpstr>Маша играет с гостями в прятки</vt:lpstr>
      <vt:lpstr>Отдохнём вместе с Машей</vt:lpstr>
      <vt:lpstr>Подарки для Маши</vt:lpstr>
      <vt:lpstr>«Подскажи слово»</vt:lpstr>
      <vt:lpstr>«Подскажи слово»</vt:lpstr>
      <vt:lpstr>«Подскажи слово»</vt:lpstr>
      <vt:lpstr>«Подскажи слово»</vt:lpstr>
      <vt:lpstr>Стишок про Машу</vt:lpstr>
      <vt:lpstr>Звук [Ш]</vt:lpstr>
      <vt:lpstr>Молодцы! Спасибо! До встречи!</vt:lpstr>
      <vt:lpstr>Спасибо авторам картинок!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рождения Маши</dc:title>
  <dc:creator>Сергей</dc:creator>
  <cp:lastModifiedBy>Сергей</cp:lastModifiedBy>
  <cp:revision>67</cp:revision>
  <dcterms:created xsi:type="dcterms:W3CDTF">2014-06-27T14:46:42Z</dcterms:created>
  <dcterms:modified xsi:type="dcterms:W3CDTF">2015-01-14T10:16:24Z</dcterms:modified>
</cp:coreProperties>
</file>