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9 Мая\9_M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53136"/>
            <a:ext cx="6444208" cy="965969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6400800" cy="67248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DC8A29E0-89E2-49C4-80C1-248A5559EA86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120422A-603A-4D1C-AEC2-FA0FB2E80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9 Мая\9MaySli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9050"/>
            <a:ext cx="916781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995738" y="1125538"/>
            <a:ext cx="5148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979613" y="1989138"/>
            <a:ext cx="69850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slide" Target="slide9.xml"/><Relationship Id="rId5" Type="http://schemas.openxmlformats.org/officeDocument/2006/relationships/audio" Target="../media/audio1.wav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97152"/>
            <a:ext cx="7406640" cy="14721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Военные термины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43060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805264"/>
            <a:ext cx="5904656" cy="6477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Изгнание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ссылка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0"/>
            <a:ext cx="971600" cy="90872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Депортация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Блокада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Партизанская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война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Амбразура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85042852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1556792"/>
            <a:ext cx="6205259" cy="3096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t0.gstatic.com/images?q=tbn:ANd9GcTl90JylsvNScmxZYPiVlvswFT_veDtpmSw_PUa8CVWToio7cFN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71634" y="1916832"/>
            <a:ext cx="2352324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Овал 14"/>
          <p:cNvSpPr/>
          <p:nvPr/>
        </p:nvSpPr>
        <p:spPr>
          <a:xfrm>
            <a:off x="2195736" y="256490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" name="Picture 2" descr="http://t0.gstatic.com/images?q=tbn:ANd9GcTl90JylsvNScmxZYPiVlvswFT_veDtpmSw_PUa8CVWToio7cFNpg">
            <a:hlinkClick r:id="rId4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347864" y="1988840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Овал 16"/>
          <p:cNvSpPr/>
          <p:nvPr/>
        </p:nvSpPr>
        <p:spPr>
          <a:xfrm>
            <a:off x="4067944" y="256490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8" name="Picture 2" descr="http://t0.gstatic.com/images?q=tbn:ANd9GcTl90JylsvNScmxZYPiVlvswFT_veDtpmSw_PUa8CVWToio7cFNpg">
            <a:hlinkClick r:id="rId7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148064" y="1988840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Овал 18"/>
          <p:cNvSpPr/>
          <p:nvPr/>
        </p:nvSpPr>
        <p:spPr>
          <a:xfrm>
            <a:off x="5940152" y="256490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" name="Picture 2" descr="http://t0.gstatic.com/images?q=tbn:ANd9GcTl90JylsvNScmxZYPiVlvswFT_veDtpmSw_PUa8CVWToio7cFNpg">
            <a:hlinkClick r:id="rId8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92280" y="1988840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Овал 20"/>
          <p:cNvSpPr/>
          <p:nvPr/>
        </p:nvSpPr>
        <p:spPr>
          <a:xfrm>
            <a:off x="7812360" y="256490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2" name="Picture 2" descr="http://t0.gstatic.com/images?q=tbn:ANd9GcTl90JylsvNScmxZYPiVlvswFT_veDtpmSw_PUa8CVWToio7cFNpg">
            <a:hlinkClick r:id="rId9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475656" y="4077072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Овал 22"/>
          <p:cNvSpPr/>
          <p:nvPr/>
        </p:nvSpPr>
        <p:spPr>
          <a:xfrm>
            <a:off x="2195736" y="4653136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4" name="Picture 2" descr="http://t0.gstatic.com/images?q=tbn:ANd9GcTl90JylsvNScmxZYPiVlvswFT_veDtpmSw_PUa8CVWToio7cFNpg">
            <a:hlinkClick r:id="rId10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347864" y="4077072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Овал 24"/>
          <p:cNvSpPr/>
          <p:nvPr/>
        </p:nvSpPr>
        <p:spPr>
          <a:xfrm>
            <a:off x="4139952" y="4653136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6" name="Picture 2" descr="http://t0.gstatic.com/images?q=tbn:ANd9GcTl90JylsvNScmxZYPiVlvswFT_veDtpmSw_PUa8CVWToio7cFNpg">
            <a:hlinkClick r:id="rId11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220072" y="4077072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Овал 26"/>
          <p:cNvSpPr/>
          <p:nvPr/>
        </p:nvSpPr>
        <p:spPr>
          <a:xfrm>
            <a:off x="6012160" y="472514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8" name="Picture 2" descr="http://t0.gstatic.com/images?q=tbn:ANd9GcTl90JylsvNScmxZYPiVlvswFT_veDtpmSw_PUa8CVWToio7cFNpg">
            <a:hlinkClick r:id="rId12" action="ppaction://hlinksldjump">
              <a:snd r:embed="rId5" name="wind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92280" y="4077072"/>
            <a:ext cx="2181225" cy="160249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Овал 28"/>
          <p:cNvSpPr/>
          <p:nvPr/>
        </p:nvSpPr>
        <p:spPr>
          <a:xfrm>
            <a:off x="7884368" y="4725144"/>
            <a:ext cx="648072" cy="6480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8532440" y="6381328"/>
            <a:ext cx="611560" cy="476672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9174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7498080" cy="201622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Стремительное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нападение на неприятеля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Диверсия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Эвакуация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Атака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Амбразура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0"/>
            <a:ext cx="971600" cy="90872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9174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517232"/>
            <a:ext cx="7992888" cy="6477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тверстие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стене укрепления для ведения стрельбы с укреплённой позиции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0"/>
            <a:ext cx="971600" cy="90872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Штурм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Эвакуация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Атака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Амбразура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55555638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517232"/>
            <a:ext cx="6876256" cy="6477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тылу врага по выводу из строя военных и промышленных объектов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6093296"/>
            <a:ext cx="827584" cy="7647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Блокада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Эвакуация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Диверсия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Амбразура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744795100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445224"/>
            <a:ext cx="6984776" cy="6477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Организованный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вывоз людей, предприятий   для предохранения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опасности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0"/>
            <a:ext cx="971600" cy="90872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Диверсия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Эвакуация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Депортация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Амбразура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86305302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373216"/>
            <a:ext cx="6732240" cy="6477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Решительная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атака на укрепленные позиции противника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6093296"/>
            <a:ext cx="755576" cy="7647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Блокада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Изгнание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ссылка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Штурм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Партизанская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война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32124685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373216"/>
            <a:ext cx="7956376" cy="6477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мер, имеющих целью отрезать неприятеля от морских и сухопутных сообщений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-180528" y="6165304"/>
            <a:ext cx="792088" cy="69269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Диверсия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Штурм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Партизанская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война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Блокада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85042852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B81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7308304" cy="6477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Война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тылу врага на оккупированной территории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>
              <a:snd r:embed="rId5" name="wind.wav"/>
            </a:hlinkClick>
          </p:cNvPr>
          <p:cNvSpPr/>
          <p:nvPr/>
        </p:nvSpPr>
        <p:spPr>
          <a:xfrm>
            <a:off x="0" y="0"/>
            <a:ext cx="971600" cy="90872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0"/>
            <a:ext cx="3186465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Диверсия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57535" y="0"/>
            <a:ext cx="3186465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Партизанская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война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2348880"/>
            <a:ext cx="3186465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Блокада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2393" y="2331205"/>
            <a:ext cx="3186465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Депортация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49962" y="7200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56176" y="0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87824" y="2420888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084168" y="2492896"/>
            <a:ext cx="464693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04142199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B81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9Ma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Победители</Template>
  <TotalTime>492</TotalTime>
  <Words>145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9May</vt:lpstr>
      <vt:lpstr>Военные термины</vt:lpstr>
      <vt:lpstr>Слайд 2</vt:lpstr>
      <vt:lpstr>Стремительное нападение на неприятеля</vt:lpstr>
      <vt:lpstr>Отверстие в стене укрепления для ведения стрельбы с укреплённой позиции</vt:lpstr>
      <vt:lpstr>Действия в тылу врага по выводу из строя военных и промышленных объектов</vt:lpstr>
      <vt:lpstr>Организованный вывоз людей, предприятий   для предохранения от опасности</vt:lpstr>
      <vt:lpstr>Решительная атака на укрепленные позиции противника</vt:lpstr>
      <vt:lpstr>Система мер, имеющих целью отрезать неприятеля от морских и сухопутных сообщений</vt:lpstr>
      <vt:lpstr>Война в тылу врага на оккупированной территории</vt:lpstr>
      <vt:lpstr>Изгнание, ссылка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Экологические загадки</dc:title>
  <dc:creator>Admin</dc:creator>
  <cp:lastModifiedBy>1</cp:lastModifiedBy>
  <cp:revision>47</cp:revision>
  <dcterms:created xsi:type="dcterms:W3CDTF">2013-01-17T12:20:10Z</dcterms:created>
  <dcterms:modified xsi:type="dcterms:W3CDTF">2015-01-08T15:59:27Z</dcterms:modified>
</cp:coreProperties>
</file>