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84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80" r:id="rId17"/>
    <p:sldId id="282" r:id="rId18"/>
    <p:sldId id="283" r:id="rId19"/>
    <p:sldId id="274" r:id="rId20"/>
    <p:sldId id="260" r:id="rId21"/>
    <p:sldId id="275" r:id="rId22"/>
    <p:sldId id="277" r:id="rId23"/>
    <p:sldId id="281" r:id="rId24"/>
    <p:sldId id="258" r:id="rId25"/>
    <p:sldId id="279" r:id="rId26"/>
    <p:sldId id="278" r:id="rId27"/>
    <p:sldId id="286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FC4A8-D450-402D-B0AD-F516D84BBF38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0CFEE-BECA-46B4-B190-4F9F6B0293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4C043-1B27-4D84-8B3B-C733CDBC88C2}" type="datetimeFigureOut">
              <a:rPr lang="ru-RU" smtClean="0"/>
              <a:pPr/>
              <a:t>09.12.2014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DEDE-7A4E-448C-9ADE-5A1F9AEB16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1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0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>
                <a:alpha val="71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608512" cy="6944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</a:rPr>
              <a:t>Викторина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857364"/>
            <a:ext cx="8001056" cy="21431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Мой</a:t>
            </a:r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край родной - </a:t>
            </a:r>
            <a:r>
              <a:rPr lang="ru-RU" sz="6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Югра</a:t>
            </a:r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!</a:t>
            </a:r>
            <a:endParaRPr lang="ru-RU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Picture 6" descr="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4429132"/>
            <a:ext cx="2026534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alpha val="43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128792" cy="778098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Куропатка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104456" cy="2801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416152" cy="3312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alpha val="27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280920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Какая ягода растет на болоте?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1556792"/>
            <a:ext cx="6768752" cy="468052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714750" lvl="7" indent="-514350" algn="l"/>
            <a:endParaRPr lang="ru-RU" sz="4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>
                <a:alpha val="34000"/>
              </a:srgbClr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9224" y="1600200"/>
            <a:ext cx="678555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5112568" cy="3651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Назовите коренных жителей Севера</a:t>
            </a:r>
            <a:endParaRPr lang="ru-RU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25963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Ханты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Манси</a:t>
            </a:r>
          </a:p>
          <a:p>
            <a:pPr algn="ctr">
              <a:buNone/>
            </a:pP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3552395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3946834" cy="2633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называется жилище коренных жителей?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Чум</a:t>
            </a:r>
            <a:endParaRPr lang="ru-RU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451250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 l="1971" t="10346" b="12796"/>
          <a:stretch>
            <a:fillRect/>
          </a:stretch>
        </p:blipFill>
        <p:spPr bwMode="auto">
          <a:xfrm>
            <a:off x="5292080" y="2636912"/>
            <a:ext cx="3581890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Как называются </a:t>
            </a:r>
            <a:b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хантыйские сани ?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988840"/>
            <a:ext cx="6400800" cy="17526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Нарты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07246"/>
            <a:ext cx="45720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Женские унты Пушкин: цены, отзывы, фото, характеристики. Где…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315416"/>
            <a:ext cx="9721079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ефтяной клондайк или Ханты-Мансийск City VeniVidi.ru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онкурс ученических рефератов &quot;Кругозор&quot; реферат на тему: &quot;К…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858218"/>
          </a:xfrm>
        </p:spPr>
        <p:txBody>
          <a:bodyPr>
            <a:norm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Назовите основные занятия коренных народов Севера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55014"/>
            <a:ext cx="4080453" cy="3060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320480" cy="3004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4032448" cy="2945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4445" t="6906" r="8139" b="3317"/>
          <a:stretch>
            <a:fillRect/>
          </a:stretch>
        </p:blipFill>
        <p:spPr bwMode="auto">
          <a:xfrm>
            <a:off x="4644008" y="260648"/>
            <a:ext cx="424847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 праздником. - 29 Ноября 2012 - Детский сад 90 &quot;Айболит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Найди герб города Радужный и города Ханты-Мансийск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Содержимое 4" descr="C:\Users\г\Desktop\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43306" y="3571876"/>
            <a:ext cx="1000131" cy="121444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Содержимое 6" descr="C:\Users\г\Desktop\2.jpg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5" y="3571875"/>
            <a:ext cx="1000125" cy="121443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Содержимое 4" descr="C:\Users\г\Desktop\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714488"/>
            <a:ext cx="1143008" cy="135732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" name="Содержимое 4" descr="C:\Users\г\Desktop\1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143512"/>
            <a:ext cx="1000132" cy="1143008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" name="Содержимое 6" descr="C:\Users\г\Desktop\2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1714488"/>
            <a:ext cx="1000132" cy="135732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" name="Содержимое 4" descr="C:\Users\г\Desktop\1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5143512"/>
            <a:ext cx="928694" cy="114300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3" name="Содержимое 6" descr="C:\Users\г\Desktop\2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1714488"/>
            <a:ext cx="1000132" cy="135732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4" name="Содержимое 4" descr="C:\Users\г\Desktop\1.jpg"/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1714488"/>
            <a:ext cx="107157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Содержимое 6" descr="C:\Users\г\Desktop\2.jpg"/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14546" y="5214950"/>
            <a:ext cx="1000132" cy="107157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6" name="Содержимое 4" descr="C:\Users\г\Desktop\1.jpg"/>
          <p:cNvPicPr>
            <a:picLocks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3571876"/>
            <a:ext cx="1143008" cy="121444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" name="Содержимое 8" descr="C:\Users\г\Desktop\2.jpg"/>
          <p:cNvPicPr>
            <a:picLocks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4546" y="3571876"/>
            <a:ext cx="1000132" cy="121444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8" name="Содержимое 5" descr="C:\Users\г\Desktop\2.png"/>
          <p:cNvPicPr>
            <a:picLocks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29190" y="1714488"/>
            <a:ext cx="1071570" cy="135732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9" name="Содержимое 4" descr="C:\Users\г\Desktop\2.jpg"/>
          <p:cNvPicPr>
            <a:picLocks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86512" y="3571876"/>
            <a:ext cx="1000132" cy="121444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" name="Содержимое 6" descr="C:\Users\г\Desktop\1.jpg"/>
          <p:cNvPicPr>
            <a:picLocks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15074" y="1714488"/>
            <a:ext cx="1071570" cy="135732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1" name="Содержимое 4" descr="C:\Users\г\Desktop\1.jpg"/>
          <p:cNvPicPr>
            <a:picLocks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00628" y="3571876"/>
            <a:ext cx="928694" cy="121444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3" name="Picture 4" descr="герб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86512" y="5000636"/>
            <a:ext cx="1143008" cy="128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0" descr="2191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43834" y="5000636"/>
            <a:ext cx="928694" cy="133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2" descr="i?id=1114587-0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4348" y="5072074"/>
            <a:ext cx="9286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alpha val="6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ugrainform.ru/upload/iblock/544/6d94cc0f4d316533d82fa4e679edc91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6632"/>
            <a:ext cx="568863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OK-Russia, город Ханты-Мансийск. Достопримечательности Ханты-Мансийска, история Ханты-Мансийска, сувениры из Ханты-Мансийск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66247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Добро пожаловать в Сообщество Славян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920880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>
                <a:alpha val="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73616" cy="223224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Отгадайте загадки</a:t>
            </a:r>
            <a:endParaRPr lang="ru-RU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Содержимое 3" descr="http://img0.liveinternet.ru/images/attach/c/4/81/853/81853002_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403244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://s50.radikal.ru/i128/1105/be/f0dc76f555ba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248472" cy="307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http://1nsk.ru/data/foto/131/600/9764ab522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176464" cy="317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3" descr="Gotovim.RU :: Просмотр темы - Лоси для Bettan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38164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3" descr="http://zdarskypruvodce.cz/wp-content/uploads/prase-divok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888432" cy="318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http://www.tunnel.ru/i/12/1304670691743086.jpe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1044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://www.hdwallpapers.net/gallery/thumbnails/animal/animal_0039_lightbox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3999388" cy="2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http://static.ngs.ru/news/preview/f033551d1233d977e4364fc6c635967b065078b0_660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45024"/>
            <a:ext cx="4289700" cy="292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dumskaya.net/pics/bpicturepicture_1737413832522_141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76464" cy="320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://img01.chitalnya.ru/upload/146/596281914040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6672"/>
            <a:ext cx="43204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http://900igr.net/datai/biologija/ZHivotnyj-mir-Rossii/0007-017-Lesnaja-zona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446449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://www.andreev.org/images/albums/guadalupe/29GU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1044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 праздником. - 29 Ноября 2012 - Детский сад 90 &quot;Айболит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484784"/>
            <a:ext cx="64807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Молодцы!</a:t>
            </a:r>
            <a:endParaRPr lang="ru-RU" sz="9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 descr="C:\Documents and Settings\User\Рабочий стол\Анимационные картинки\слайлики\little_orange_guy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933056"/>
            <a:ext cx="32766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84784"/>
            <a:ext cx="8143932" cy="1928826"/>
          </a:xfrm>
        </p:spPr>
        <p:txBody>
          <a:bodyPr>
            <a:normAutofit/>
          </a:bodyPr>
          <a:lstStyle/>
          <a:p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Что означает слово 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ru-RU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Югра</a:t>
            </a: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»?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357429"/>
            <a:ext cx="8143932" cy="3071835"/>
          </a:xfrm>
        </p:spPr>
        <p:txBody>
          <a:bodyPr/>
          <a:lstStyle/>
          <a:p>
            <a:pPr>
              <a:buNone/>
            </a:pPr>
            <a:endParaRPr lang="ru-RU" sz="7200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>
              <a:buNone/>
            </a:pPr>
            <a:endParaRPr lang="ru-RU" sz="7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 l="6206" t="14732" r="12305" b="13447"/>
          <a:stretch>
            <a:fillRect/>
          </a:stretch>
        </p:blipFill>
        <p:spPr bwMode="auto">
          <a:xfrm>
            <a:off x="179512" y="188640"/>
            <a:ext cx="424847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667000" y="2601119"/>
            <a:ext cx="381000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62752" cy="288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 l="22676" t="12766"/>
          <a:stretch>
            <a:fillRect/>
          </a:stretch>
        </p:blipFill>
        <p:spPr bwMode="auto">
          <a:xfrm>
            <a:off x="285720" y="3643314"/>
            <a:ext cx="3931711" cy="2954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Назовите столицу нашего округа</a:t>
            </a: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27727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52936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Чем богат наш край?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28875" y="2253456"/>
            <a:ext cx="4286250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8870" t="5938" r="20747" b="-941"/>
          <a:stretch>
            <a:fillRect/>
          </a:stretch>
        </p:blipFill>
        <p:spPr bwMode="auto">
          <a:xfrm>
            <a:off x="827584" y="4221088"/>
            <a:ext cx="3456384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4032448" cy="2690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268760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>
                <a:alpha val="23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Выберите правильный ответ: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568952" cy="424847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Назовите самое продолжительное</a:t>
            </a:r>
          </a:p>
          <a:p>
            <a:pPr algn="l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время года на Севере: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Зима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Весна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Лето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Осень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  <p:pic>
        <p:nvPicPr>
          <p:cNvPr id="5" name="Рисунок 4" descr="Зима 2013-го: метеорологи пообещали России необычно низкие температуры - Разное на Новостей.CO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76872"/>
            <a:ext cx="4392488" cy="345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 какого хвойного дерева самые питательные орехи? 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564904"/>
            <a:ext cx="6400800" cy="175260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Сосна</a:t>
            </a:r>
          </a:p>
          <a:p>
            <a:pPr marL="514350" indent="-514350" algn="l">
              <a:buAutoNum type="arabicPeriod"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Пихта</a:t>
            </a:r>
          </a:p>
          <a:p>
            <a:pPr marL="514350" indent="-514350" algn="l">
              <a:buAutoNum type="arabicPeriod"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Кедр</a:t>
            </a:r>
          </a:p>
          <a:p>
            <a:pPr marL="514350" indent="-514350" algn="l">
              <a:buAutoNum type="arabicPeriod"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Ель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2708920"/>
            <a:ext cx="5186366" cy="365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>
                <a:alpha val="72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4632" cy="240369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Назовите птицу, которая меняет свое оперенье к зиме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2420888"/>
            <a:ext cx="6224736" cy="3433936"/>
          </a:xfrm>
        </p:spPr>
        <p:txBody>
          <a:bodyPr>
            <a:noAutofit/>
          </a:bodyPr>
          <a:lstStyle/>
          <a:p>
            <a:pPr marL="514350" indent="-514350" algn="just"/>
            <a:endParaRPr lang="ru-RU" sz="4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14350" indent="-514350" algn="just"/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85</Words>
  <Application>Microsoft Office PowerPoint</Application>
  <PresentationFormat>Экран (4:3)</PresentationFormat>
  <Paragraphs>32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Викторина</vt:lpstr>
      <vt:lpstr>Слайд 2</vt:lpstr>
      <vt:lpstr>Что означает слово «Югра»?</vt:lpstr>
      <vt:lpstr>Слайд 4</vt:lpstr>
      <vt:lpstr>Назовите столицу нашего округа</vt:lpstr>
      <vt:lpstr>Чем богат наш край?</vt:lpstr>
      <vt:lpstr>Выберите правильный ответ:</vt:lpstr>
      <vt:lpstr>У какого хвойного дерева самые питательные орехи? </vt:lpstr>
      <vt:lpstr>   Назовите птицу, которая меняет свое оперенье к зиме  </vt:lpstr>
      <vt:lpstr>Куропатка</vt:lpstr>
      <vt:lpstr>   Какая ягода растет на болоте?  </vt:lpstr>
      <vt:lpstr>Слайд 12</vt:lpstr>
      <vt:lpstr>Назовите коренных жителей Севера</vt:lpstr>
      <vt:lpstr>Как называется жилище коренных жителей?</vt:lpstr>
      <vt:lpstr>Как называются  хантыйские сани ?</vt:lpstr>
      <vt:lpstr>Слайд 16</vt:lpstr>
      <vt:lpstr>Слайд 17</vt:lpstr>
      <vt:lpstr>Слайд 18</vt:lpstr>
      <vt:lpstr>Назовите основные занятия коренных народов Севера</vt:lpstr>
      <vt:lpstr>Найди герб города Радужный и города Ханты-Мансийск</vt:lpstr>
      <vt:lpstr>Слайд 21</vt:lpstr>
      <vt:lpstr>Слайд 22</vt:lpstr>
      <vt:lpstr>Слайд 23</vt:lpstr>
      <vt:lpstr>Отгадайте загадки</vt:lpstr>
      <vt:lpstr>Слайд 25</vt:lpstr>
      <vt:lpstr>Слайд 26</vt:lpstr>
      <vt:lpstr>Слайд 27</vt:lpstr>
      <vt:lpstr>Слайд 28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Учитель</dc:creator>
  <cp:lastModifiedBy>15081932</cp:lastModifiedBy>
  <cp:revision>94</cp:revision>
  <dcterms:created xsi:type="dcterms:W3CDTF">2012-12-05T05:58:51Z</dcterms:created>
  <dcterms:modified xsi:type="dcterms:W3CDTF">2014-12-09T17:40:09Z</dcterms:modified>
</cp:coreProperties>
</file>