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67" r:id="rId5"/>
    <p:sldId id="268" r:id="rId6"/>
    <p:sldId id="270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5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6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0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4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0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7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6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1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4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3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011.radikal.ru/i318/1012/ea/3aa62932401a.gif" TargetMode="External"/><Relationship Id="rId13" Type="http://schemas.openxmlformats.org/officeDocument/2006/relationships/hyperlink" Target="http://im0-tub-ru.yandex.net/i?id=4507e0c07f3362833459e38c9d42d494-63-144&amp;n=21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im1-tub-ru.yandex.net/i?id=96f1259b39dd7df00bf70d5ce13e4766-09-144&amp;n=21" TargetMode="External"/><Relationship Id="rId12" Type="http://schemas.openxmlformats.org/officeDocument/2006/relationships/hyperlink" Target="http://projectbritain.com/Xmas/images/santachim.gif" TargetMode="External"/><Relationship Id="rId17" Type="http://schemas.openxmlformats.org/officeDocument/2006/relationships/hyperlink" Target="http://www.crowderconsult.com/wp-content/uploads/2012/12/christmas-holly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merrystockings.com/images/thumbnails/0/165/Christmas-Feast-Bucilla-Christmas-Stocking-kit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adoden.com/novogodnie-animashki/" TargetMode="External"/><Relationship Id="rId11" Type="http://schemas.openxmlformats.org/officeDocument/2006/relationships/hyperlink" Target="https://31.media.tumblr.com/7af3b3970776f16abc5047865cd10ab0/tumblr_inline_nfkyzvPCq41r750k7.gif" TargetMode="External"/><Relationship Id="rId5" Type="http://schemas.openxmlformats.org/officeDocument/2006/relationships/hyperlink" Target="http://www.xmasangel.narod.ru/history/kollegi.html" TargetMode="External"/><Relationship Id="rId15" Type="http://schemas.openxmlformats.org/officeDocument/2006/relationships/hyperlink" Target="http://deti-online.com/img/pesni-elochka-elka-lesnoy-aromat.jpg" TargetMode="External"/><Relationship Id="rId10" Type="http://schemas.openxmlformats.org/officeDocument/2006/relationships/hyperlink" Target="https://encrypted-tbn2.gstatic.com/images?q=tbn:ANd9GcQDGOFyDNttPRu6bj7czer59F0LOQdNlaDGoJlsLJZS4cyS3wzS" TargetMode="External"/><Relationship Id="rId4" Type="http://schemas.openxmlformats.org/officeDocument/2006/relationships/hyperlink" Target="http://www.woodlands-junior.kent.sch.uk/customs/Xmas/facts.html" TargetMode="External"/><Relationship Id="rId9" Type="http://schemas.openxmlformats.org/officeDocument/2006/relationships/hyperlink" Target="http://im0-tub-ru.yandex.net/i?id=f6d28f929d15f75aed7bf4c80c111e66-133-144&amp;n=24" TargetMode="External"/><Relationship Id="rId14" Type="http://schemas.openxmlformats.org/officeDocument/2006/relationships/hyperlink" Target="http://im0-tub-ru.yandex.net/i?id=380dbcb78b5bb53bfc604c2644100f20-130-144&amp;n=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m0-tub-ru.yandex.net/i?id=4507e0c07f3362833459e38c9d42d494-63-144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23928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52772"/>
            <a:ext cx="87543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MERRY CHRISTMAS</a:t>
            </a:r>
            <a:endParaRPr lang="ru-RU" sz="6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5" name="Picture 5" descr="D:\Work\Школа\Extra curricular activity\Chrismas\Pictures\candle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39" y="-4057"/>
            <a:ext cx="2613061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D:\Work\Школа\Extra curricular activity\Chrismas\Pictures\ель ве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20" y="6157816"/>
            <a:ext cx="28575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:\Work\Школа\Extra curricular activity\Chrismas\Pictures\ель ве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3916" y="4617632"/>
            <a:ext cx="28575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Про Рождество\Рождественские картинки\0_1bd40_33d2a936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951" y="3239780"/>
            <a:ext cx="4469879" cy="45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16293" y="5877272"/>
            <a:ext cx="441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Захарьина Ольга Валерьевна, 254-599-258</a:t>
            </a:r>
          </a:p>
        </p:txBody>
      </p:sp>
    </p:spTree>
    <p:extLst>
      <p:ext uri="{BB962C8B-B14F-4D97-AF65-F5344CB8AC3E}">
        <p14:creationId xmlns:p14="http://schemas.microsoft.com/office/powerpoint/2010/main" val="2673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m0-tub-ru.yandex.net/i?id=4507e0c07f3362833459e38c9d42d494-63-144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713" y="13118"/>
            <a:ext cx="932452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Work\Школа\Extra curricular activity\Chrismas\Pictures\3aa62932401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4" y="457200"/>
            <a:ext cx="1711586" cy="1603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Школа\Extra curricular activity\Chrismas\Pictures\747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1" y="2741247"/>
            <a:ext cx="1596922" cy="1401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Школа\Extra curricular activity\Chrismas\Pictures\0004610985271_500X5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4" y="4653136"/>
            <a:ext cx="1877194" cy="187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12160" y="1130841"/>
            <a:ext cx="1786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Candle</a:t>
            </a:r>
            <a:endParaRPr lang="en-US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8535" y="3168164"/>
            <a:ext cx="1917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Yule log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411760" y="3442117"/>
            <a:ext cx="3096344" cy="49212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723576" y="1486412"/>
            <a:ext cx="3096344" cy="49212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411760" y="5623791"/>
            <a:ext cx="3096344" cy="49212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012160" y="5319060"/>
            <a:ext cx="2278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Stocking</a:t>
            </a:r>
            <a:endParaRPr lang="en-US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m0-tub-ru.yandex.net/i?id=4507e0c07f3362833459e38c9d42d494-63-144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4643"/>
            <a:ext cx="932452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23928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5" descr="cra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3" y="3029843"/>
            <a:ext cx="1953981" cy="1173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D:\Work\Школа\Extra curricular activity\Chrismas\Pictures\christmas-wreat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6950"/>
            <a:ext cx="1718107" cy="2067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9" name="Picture 3" descr="D:\Work\Школа\Extra curricular activity\Chrismas\Pictures\DAR-15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7" y="4581128"/>
            <a:ext cx="2073167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055147" y="940386"/>
            <a:ext cx="2076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Wreath</a:t>
            </a:r>
            <a:endParaRPr lang="en-US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43291" y="3075056"/>
            <a:ext cx="2108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Cracker</a:t>
            </a:r>
            <a:endParaRPr lang="en-US" alt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5147" y="5007531"/>
            <a:ext cx="1414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Holly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663956" y="1216636"/>
            <a:ext cx="3096344" cy="49212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723576" y="3514646"/>
            <a:ext cx="3096344" cy="49212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627784" y="5361474"/>
            <a:ext cx="3096344" cy="49212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2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m0-tub-ru.yandex.net/i?id=4507e0c07f3362833459e38c9d42d494-63-144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23928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16" descr="54842276_geschenke000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0" y="540387"/>
            <a:ext cx="1836960" cy="194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hristmas_caroling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219" y="4581128"/>
            <a:ext cx="1836960" cy="2081344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2723576" y="1486412"/>
            <a:ext cx="3096344" cy="49212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742926" y="3628753"/>
            <a:ext cx="3096344" cy="49212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295179" y="5731446"/>
            <a:ext cx="3096344" cy="49212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G:\рождество\анимация\c5297c213e8e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4" y="2623844"/>
            <a:ext cx="1731010" cy="170561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Прямоугольник 15"/>
          <p:cNvSpPr/>
          <p:nvPr/>
        </p:nvSpPr>
        <p:spPr>
          <a:xfrm>
            <a:off x="6156176" y="1132469"/>
            <a:ext cx="2271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Presents</a:t>
            </a:r>
            <a:endParaRPr lang="en-US" alt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2969611"/>
            <a:ext cx="2424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alt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Fireplace</a:t>
            </a:r>
            <a:endParaRPr lang="ru-RU" alt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8331" y="5377273"/>
            <a:ext cx="3387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Carol singers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m0-tub-ru.yandex.net/i?id=4507e0c07f3362833459e38c9d42d494-63-144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23928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Picture 2" descr="D:\Work\Школа\Extra curricular activity\Chrismas\Pictures\i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5426"/>
            <a:ext cx="1671240" cy="229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istl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33436"/>
            <a:ext cx="1671240" cy="1663716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2723576" y="5869287"/>
            <a:ext cx="3096344" cy="49212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23576" y="3657816"/>
            <a:ext cx="3096344" cy="49212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267744" y="1511018"/>
            <a:ext cx="3096344" cy="49212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http://im0-tub-ru.yandex.net/i?id=f6d28f929d15f75aed7bf4c80c111e66-133-144&amp;n=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" y="5070614"/>
            <a:ext cx="1820079" cy="171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05516" y="5515344"/>
            <a:ext cx="1681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leigh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5949" y="3263105"/>
            <a:ext cx="2501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Mistletoe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986" y="860690"/>
            <a:ext cx="3023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Candy Cane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67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m0-tub-ru.yandex.net/i?id=4507e0c07f3362833459e38c9d42d494-63-144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23928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52772"/>
            <a:ext cx="87543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MERRY CHRISTMAS</a:t>
            </a:r>
            <a:endParaRPr lang="ru-RU" sz="6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5" name="Picture 5" descr="D:\Work\Школа\Extra curricular activity\Chrismas\Pictures\candle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39" y="-4057"/>
            <a:ext cx="2613061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D:\Work\Школа\Extra curricular activity\Chrismas\Pictures\ель ве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20" y="6157816"/>
            <a:ext cx="28575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:\Work\Школа\Extra curricular activity\Chrismas\Pictures\ель ве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3916" y="4617632"/>
            <a:ext cx="28575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Про Рождество\Рождественские картинки\0_1bd40_33d2a936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951" y="3239780"/>
            <a:ext cx="4469879" cy="45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9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m0-tub-ru.yandex.net/i?id=4507e0c07f3362833459e38c9d42d494-63-144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294"/>
            <a:ext cx="932452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23928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5624" y="116632"/>
            <a:ext cx="726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Links: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31" name="Picture 11" descr="D:\Work\Школа\Extra curricular activity\Chrismas\Pictures\ель вет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20" y="6157816"/>
            <a:ext cx="28575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:\Work\Школа\Extra curricular activity\Chrismas\Pictures\ель вет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3916" y="4617632"/>
            <a:ext cx="28575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" y="692696"/>
            <a:ext cx="853243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Pictures</a:t>
            </a:r>
          </a:p>
          <a:p>
            <a:r>
              <a:rPr lang="ru-RU" altLang="ru-RU" dirty="0" smtClean="0">
                <a:solidFill>
                  <a:srgbClr val="DB4141"/>
                </a:solidFill>
                <a:ea typeface="Calibri" pitchFamily="34" charset="0"/>
                <a:cs typeface="Times New Roman" pitchFamily="18" charset="0"/>
                <a:hlinkClick r:id="rId4"/>
              </a:rPr>
              <a:t>http</a:t>
            </a:r>
            <a:r>
              <a:rPr lang="ru-RU" altLang="ru-RU" dirty="0">
                <a:solidFill>
                  <a:srgbClr val="DB4141"/>
                </a:solidFill>
                <a:ea typeface="Calibri" pitchFamily="34" charset="0"/>
                <a:cs typeface="Times New Roman" pitchFamily="18" charset="0"/>
                <a:hlinkClick r:id="rId4"/>
              </a:rPr>
              <a:t>://www.woodlands-junior.kent.sch.uk/customs/Xmas/facts.html</a:t>
            </a:r>
            <a:endParaRPr lang="en-US" altLang="ru-RU" dirty="0">
              <a:solidFill>
                <a:srgbClr val="DB4141"/>
              </a:solidFill>
            </a:endParaRPr>
          </a:p>
          <a:p>
            <a:r>
              <a:rPr lang="en-US" altLang="ru-RU" dirty="0" smtClean="0">
                <a:cs typeface="Times New Roman" pitchFamily="18" charset="0"/>
                <a:hlinkClick r:id="rId5"/>
              </a:rPr>
              <a:t>http</a:t>
            </a:r>
            <a:r>
              <a:rPr lang="en-US" altLang="ru-RU" dirty="0">
                <a:cs typeface="Times New Roman" pitchFamily="18" charset="0"/>
                <a:hlinkClick r:id="rId5"/>
              </a:rPr>
              <a:t>://www.xmasangel.narod.ru/history/kollegi.html</a:t>
            </a:r>
            <a:endParaRPr lang="en-US" altLang="ru-RU" dirty="0">
              <a:cs typeface="Times New Roman" pitchFamily="18" charset="0"/>
            </a:endParaRPr>
          </a:p>
          <a:p>
            <a:r>
              <a:rPr lang="en-US" altLang="ru-RU" dirty="0">
                <a:cs typeface="Times New Roman" pitchFamily="18" charset="0"/>
                <a:hlinkClick r:id="rId6"/>
              </a:rPr>
              <a:t>http://radoden.com/novogodnie-animashki</a:t>
            </a:r>
            <a:r>
              <a:rPr lang="en-US" altLang="ru-RU" dirty="0" smtClean="0">
                <a:cs typeface="Times New Roman" pitchFamily="18" charset="0"/>
                <a:hlinkClick r:id="rId6"/>
              </a:rPr>
              <a:t>/</a:t>
            </a:r>
            <a:endParaRPr lang="en-US" altLang="ru-RU" dirty="0" smtClean="0">
              <a:cs typeface="Times New Roman" pitchFamily="18" charset="0"/>
            </a:endParaRPr>
          </a:p>
          <a:p>
            <a:r>
              <a:rPr lang="en-US" u="sng" dirty="0">
                <a:hlinkClick r:id="rId7"/>
              </a:rPr>
              <a:t>http://</a:t>
            </a:r>
            <a:r>
              <a:rPr lang="en-US" u="sng" dirty="0" smtClean="0">
                <a:hlinkClick r:id="rId7"/>
              </a:rPr>
              <a:t>im1-tub-ru.yandex.net/i?id=96f1259b39dd7df00bf70d5ce13e4766-09-144&amp;n=21</a:t>
            </a:r>
            <a:endParaRPr lang="en-US" u="sng" dirty="0" smtClean="0"/>
          </a:p>
          <a:p>
            <a:r>
              <a:rPr lang="en-US" u="sng" dirty="0">
                <a:hlinkClick r:id="rId8"/>
              </a:rPr>
              <a:t>http://</a:t>
            </a:r>
            <a:r>
              <a:rPr lang="en-US" u="sng" dirty="0" smtClean="0">
                <a:hlinkClick r:id="rId8"/>
              </a:rPr>
              <a:t>s011.radikal.ru/i318/1012/ea/3aa62932401a.gif</a:t>
            </a:r>
            <a:endParaRPr lang="ru-RU" dirty="0"/>
          </a:p>
          <a:p>
            <a:r>
              <a:rPr lang="ru-RU" u="sng" dirty="0">
                <a:hlinkClick r:id="rId9"/>
              </a:rPr>
              <a:t>http://</a:t>
            </a:r>
            <a:r>
              <a:rPr lang="ru-RU" u="sng" dirty="0" smtClean="0">
                <a:hlinkClick r:id="rId9"/>
              </a:rPr>
              <a:t>im0-tub-ru.yandex.net/i?id=f6d28f929d15f75aed7bf4c80c111e66-133-144&amp;n=24</a:t>
            </a:r>
            <a:endParaRPr lang="en-US" u="sng" dirty="0" smtClean="0"/>
          </a:p>
          <a:p>
            <a:r>
              <a:rPr lang="en-US" u="sng" dirty="0">
                <a:hlinkClick r:id="rId10"/>
              </a:rPr>
              <a:t>https://encrypted-tbn2.gstatic.com/images?q=tbn:ANd9GcQDGOFyDNttPRu6bj7czer59F0LOQdNlaDGoJlsLJZS4cyS3wzS</a:t>
            </a:r>
            <a:r>
              <a:rPr lang="en-US" dirty="0"/>
              <a:t> </a:t>
            </a:r>
            <a:endParaRPr lang="ru-RU" dirty="0"/>
          </a:p>
          <a:p>
            <a:r>
              <a:rPr lang="en-US" u="sng" dirty="0">
                <a:hlinkClick r:id="rId11"/>
              </a:rPr>
              <a:t>https://</a:t>
            </a:r>
            <a:r>
              <a:rPr lang="en-US" u="sng" dirty="0" smtClean="0">
                <a:hlinkClick r:id="rId11"/>
              </a:rPr>
              <a:t>31.media.tumblr.com/7af3b3970776f16abc5047865cd10ab0/tumblr_inline_nfkyzvPCq41r750k7.gif</a:t>
            </a:r>
            <a:endParaRPr lang="en-US" u="sng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projectbritain.com/Xmas/images/santachim.gif</a:t>
            </a:r>
            <a:r>
              <a:rPr lang="en-US" dirty="0" smtClean="0"/>
              <a:t> </a:t>
            </a:r>
          </a:p>
          <a:p>
            <a:r>
              <a:rPr lang="en-US" u="sng" dirty="0">
                <a:hlinkClick r:id="rId13"/>
              </a:rPr>
              <a:t>http://</a:t>
            </a:r>
            <a:r>
              <a:rPr lang="en-US" u="sng" dirty="0" smtClean="0">
                <a:hlinkClick r:id="rId13"/>
              </a:rPr>
              <a:t>im0-tub-ru.yandex.net/i?id=4507e0c07f3362833459e38c9d42d494-63-144&amp;n=21</a:t>
            </a:r>
            <a:endParaRPr lang="en-US" u="sng" dirty="0" smtClean="0"/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im0-tub-ru.yandex.net/i?id=380dbcb78b5bb53bfc604c2644100f20-130-144&amp;n=21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deti-online.com/img/pesni-elochka-elka-lesnoy-aromat.jpg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>
                <a:hlinkClick r:id="rId16"/>
              </a:rPr>
              <a:t>http://www.merrystockings.com/images/thumbnails/0//</a:t>
            </a:r>
            <a:r>
              <a:rPr lang="en-US" dirty="0" smtClean="0">
                <a:hlinkClick r:id="rId16"/>
              </a:rPr>
              <a:t>165/Christmas-Feast-Bucilla-Christmas-Stocking-kit.jpg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www.crowderconsult.com/wp-content/uploads/2012/12/christmas-holly.jpg</a:t>
            </a:r>
            <a:r>
              <a:rPr lang="en-US" dirty="0" smtClean="0"/>
              <a:t> </a:t>
            </a:r>
            <a:endParaRPr lang="ru-RU" dirty="0"/>
          </a:p>
          <a:p>
            <a:endParaRPr lang="en-US" dirty="0" smtClean="0"/>
          </a:p>
          <a:p>
            <a:endParaRPr lang="ru-RU" dirty="0"/>
          </a:p>
          <a:p>
            <a:endParaRPr lang="ru-RU" dirty="0"/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83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Doc1</Template>
  <TotalTime>168</TotalTime>
  <Words>73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Захарьина</dc:creator>
  <cp:lastModifiedBy>Захарьина</cp:lastModifiedBy>
  <cp:revision>27</cp:revision>
  <dcterms:created xsi:type="dcterms:W3CDTF">2014-12-10T18:09:13Z</dcterms:created>
  <dcterms:modified xsi:type="dcterms:W3CDTF">2015-01-22T21:12:56Z</dcterms:modified>
</cp:coreProperties>
</file>