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9" r:id="rId3"/>
    <p:sldId id="285" r:id="rId4"/>
    <p:sldId id="287" r:id="rId5"/>
    <p:sldId id="282" r:id="rId6"/>
    <p:sldId id="273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6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QDGOFyDNttPRu6bj7czer59F0LOQdNlaDGoJlsLJZS4cyS3wzS" TargetMode="External"/><Relationship Id="rId13" Type="http://schemas.openxmlformats.org/officeDocument/2006/relationships/hyperlink" Target="http://im1-tub-ru.yandex.net/i?id=e8f734a05fcb3f235eafcbe064460112-95-144&amp;n=21" TargetMode="External"/><Relationship Id="rId3" Type="http://schemas.openxmlformats.org/officeDocument/2006/relationships/hyperlink" Target="http://cs623221.vk.me/v623221703/f9a3/YiW9256l8Wk.jpg" TargetMode="External"/><Relationship Id="rId7" Type="http://schemas.openxmlformats.org/officeDocument/2006/relationships/hyperlink" Target="http://im0-tub-ru.yandex.net/i?id=bd0789d3dba7319914b6f78af2ea7df3-29-144&amp;n=21" TargetMode="External"/><Relationship Id="rId12" Type="http://schemas.openxmlformats.org/officeDocument/2006/relationships/hyperlink" Target="http://im3-tub-ru.yandex.net/i?id=878a2ef5700c1e33d79838d264cd1059-135-144&amp;n=21" TargetMode="External"/><Relationship Id="rId17" Type="http://schemas.openxmlformats.org/officeDocument/2006/relationships/hyperlink" Target="http://www.comprehensivepediatrics.com/animated_fireplace.GIF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caccioppoli.com/Animations/Navidad/155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pin=1&amp;pin=1&amp;text=pictures%20Saturnalia&amp;img_url=http://www.westhamptonbeach.k12.ny.us/cms/lib2/NY01001014/Centricity/Domain/331/saturnalia.gif&amp;pos=1&amp;rpt=simage&amp;pin=1" TargetMode="External"/><Relationship Id="rId11" Type="http://schemas.openxmlformats.org/officeDocument/2006/relationships/hyperlink" Target="http://im1-tub-ru.yandex.net/i?id=44ffc148212abab0908d828b6f024d5d-17-144&amp;n=21" TargetMode="External"/><Relationship Id="rId5" Type="http://schemas.openxmlformats.org/officeDocument/2006/relationships/hyperlink" Target="http://im1-tub-ru.yandex.net/i?id=15011fbf6dda6946b41bc9193f2a4893-45-144&amp;n=21" TargetMode="External"/><Relationship Id="rId15" Type="http://schemas.openxmlformats.org/officeDocument/2006/relationships/hyperlink" Target="http://im1-tub-ru.yandex.net/i?id=ce4e172fe39cc9749f0f54205be5aad7-19-144&amp;n=21" TargetMode="External"/><Relationship Id="rId10" Type="http://schemas.openxmlformats.org/officeDocument/2006/relationships/hyperlink" Target="http://s3-eu-west-1.amazonaws.com/lookandlearn-preview/A/A001/A001141.jpg" TargetMode="External"/><Relationship Id="rId4" Type="http://schemas.openxmlformats.org/officeDocument/2006/relationships/hyperlink" Target="http://im1-tub-ru.yandex.net/i?id=4d05fa13f5b9f4e381435e4a8677aea1-01-144&amp;n=21" TargetMode="External"/><Relationship Id="rId9" Type="http://schemas.openxmlformats.org/officeDocument/2006/relationships/hyperlink" Target="https://31.media.tumblr.com/7af3b3970776f16abc5047865cd10ab0/tumblr_inline_nfkyzvPCq41r750k7.gif" TargetMode="External"/><Relationship Id="rId14" Type="http://schemas.openxmlformats.org/officeDocument/2006/relationships/hyperlink" Target="http://im0-tub-ru.yandex.net/i?id=66d536d79777f818578079049fe743bb-87-144&amp;n=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D:\Work\Школа\Extra curricular activity\Chrismas\Pictures\53054e47c8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88640"/>
            <a:ext cx="9144000" cy="57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371" y="5955075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</a:rPr>
              <a:t>Захарьина Ольга </a:t>
            </a:r>
            <a:r>
              <a:rPr lang="ru-RU" b="1" dirty="0" smtClean="0">
                <a:solidFill>
                  <a:srgbClr val="002060"/>
                </a:solidFill>
              </a:rPr>
              <a:t>Валерьевна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учитель </a:t>
            </a:r>
            <a:r>
              <a:rPr lang="ru-RU" b="1" dirty="0">
                <a:solidFill>
                  <a:srgbClr val="002060"/>
                </a:solidFill>
              </a:rPr>
              <a:t>английского </a:t>
            </a:r>
            <a:r>
              <a:rPr lang="ru-RU" b="1" dirty="0" smtClean="0">
                <a:solidFill>
                  <a:srgbClr val="002060"/>
                </a:solidFill>
              </a:rPr>
              <a:t>языка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МБОУ </a:t>
            </a:r>
            <a:r>
              <a:rPr lang="ru-RU" b="1" dirty="0">
                <a:solidFill>
                  <a:srgbClr val="002060"/>
                </a:solidFill>
              </a:rPr>
              <a:t>"</a:t>
            </a:r>
            <a:r>
              <a:rPr lang="ru-RU" b="1" dirty="0" smtClean="0">
                <a:solidFill>
                  <a:srgbClr val="002060"/>
                </a:solidFill>
              </a:rPr>
              <a:t>Общеобразовательный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лицей </a:t>
            </a:r>
            <a:r>
              <a:rPr lang="ru-RU" b="1" dirty="0">
                <a:solidFill>
                  <a:srgbClr val="002060"/>
                </a:solidFill>
              </a:rPr>
              <a:t>№17"г. Северодвинск </a:t>
            </a:r>
            <a:r>
              <a:rPr lang="ru-RU" b="1" dirty="0" smtClean="0">
                <a:solidFill>
                  <a:srgbClr val="002060"/>
                </a:solidFill>
              </a:rPr>
              <a:t>Архангельской области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2015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D:\Work\Школа\Extra curricular activity\Chrismas\Pictures\jesus bir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15416"/>
            <a:ext cx="6984776" cy="69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 descr="D:\Work\Школа\Extra curricular activity\Chrismas\Pictures\Nico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19" y="1015182"/>
            <a:ext cx="3316341" cy="2842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464101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Bishop of Myra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St. Nicholas lived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the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en-US" sz="4000" b="1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century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8" name="Picture 8" descr="D:\Work\Школа\Extra curricular activity\Chrismas\Pictures\s nokol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" y="3212976"/>
            <a:ext cx="3565769" cy="3345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34339" y="4177862"/>
            <a:ext cx="2969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Sinterklaas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8653" y="5733256"/>
            <a:ext cx="3392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Santa Clause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694790" y="5229256"/>
            <a:ext cx="180000" cy="5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29909" y="260648"/>
            <a:ext cx="3664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en-US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ishop</a:t>
            </a: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епископ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 flipH="1">
            <a:off x="2572351" y="5209817"/>
            <a:ext cx="3910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Santa Clause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5" descr="www_chudetstvo_ru_s_rozhdestvom_15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8" y="3878724"/>
            <a:ext cx="2118095" cy="274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Picture 31" descr="9m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577">
            <a:off x="3463752" y="1354899"/>
            <a:ext cx="5216570" cy="180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j03097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8" y="116632"/>
            <a:ext cx="2373313" cy="284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0_9c89_9edcecca_X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9144" y="3855679"/>
            <a:ext cx="2127250" cy="270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tree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0" y="33928"/>
            <a:ext cx="381642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http://im1-tub-ru.yandex.net/i?id=44ffc148212abab0908d828b6f024d5d-1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20" y="620688"/>
            <a:ext cx="4830296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959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After Queen Victoria married Prince Albert the custom of decorating Christmas tree with candles and presents was introduced in Britain. 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D:\Work\Школа\Extra curricular activity\Chrismas\Pictures\ho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55" y="1448809"/>
            <a:ext cx="4629796" cy="51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984" y="2132856"/>
            <a:ext cx="415851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earliest </a:t>
            </a:r>
            <a:endPara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known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Christmas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card </a:t>
            </a:r>
            <a:endPara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sent by </a:t>
            </a:r>
            <a:endPara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Sir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Henry 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Cole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1843. 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5572" y="205068"/>
            <a:ext cx="4581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Christmas cards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75572" y="205068"/>
            <a:ext cx="4581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Christmas cards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D:\Work\Школа\Extra curricular activity\Chrismas\Pictures\14334223-united-kingdom--circa-1978-a-stamp-printed-in-england-shows-carolers-around-christmas-tree-circa-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682">
            <a:off x="417160" y="1166778"/>
            <a:ext cx="21463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Школа\Extra curricular activity\Chrismas\Pictures\1978_452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72" y="2665916"/>
            <a:ext cx="2324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Школа\Extra curricular activity\Chrismas\Pictures\Великобритания 1979 Аэрограм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9761">
            <a:off x="5426222" y="1853945"/>
            <a:ext cx="3216969" cy="22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Школа\Extra curricular activity\Chrismas\Pictures\car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1" y="4941168"/>
            <a:ext cx="35099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Школа\Extra curricular activity\Chrismas\Pictures\card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6" y="4956408"/>
            <a:ext cx="2940702" cy="16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5856" y="67271"/>
            <a:ext cx="177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Links: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231" y="620688"/>
            <a:ext cx="862824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1.Click </a:t>
            </a:r>
            <a:r>
              <a:rPr lang="en-US" dirty="0"/>
              <a:t>№2 </a:t>
            </a:r>
            <a:r>
              <a:rPr lang="en-US" dirty="0" smtClean="0"/>
              <a:t>2000</a:t>
            </a:r>
          </a:p>
          <a:p>
            <a:pPr lvl="0"/>
            <a:r>
              <a:rPr lang="en-US" dirty="0" smtClean="0"/>
              <a:t>2. Pictures:</a:t>
            </a:r>
          </a:p>
          <a:p>
            <a:pPr lvl="0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cs623221.vk.me/v623221703/f9a3/YiW9256l8Wk.jpg</a:t>
            </a:r>
            <a:r>
              <a:rPr lang="en-US" dirty="0" smtClean="0"/>
              <a:t> </a:t>
            </a:r>
            <a:endParaRPr lang="ru-RU" dirty="0"/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im1-tub-ru.yandex.net/i?id=4d05fa13f5b9f4e381435e4a8677aea1-01-144&amp;n=21</a:t>
            </a:r>
            <a:endParaRPr lang="en-US" u="sng" dirty="0" smtClean="0"/>
          </a:p>
          <a:p>
            <a:r>
              <a:rPr lang="en-US" u="sng" dirty="0">
                <a:hlinkClick r:id="rId5"/>
              </a:rPr>
              <a:t>http://im1-tub-ru.yandex.net/i?id=15011fbf6dda6946b41bc9193f2a4893-45-144&amp;n=21</a:t>
            </a:r>
            <a:r>
              <a:rPr lang="en-US" dirty="0"/>
              <a:t> </a:t>
            </a:r>
            <a:endParaRPr lang="ru-RU" dirty="0"/>
          </a:p>
          <a:p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yandex.ru/images/search?pin=1&amp;pin=1&amp;text=pictures%20Saturnalia&amp;img_url=http%3A%2F%2Fwww.westhamptonbeach.k12.ny.us%2Fcms%2Flib2%2FNY01001014%2FCentricity%2FDomain%2F331%2Fsaturnalia.gif&amp;pos=1&amp;rpt=simage&amp;pin=1</a:t>
            </a:r>
            <a:endParaRPr lang="en-US" u="sng" dirty="0" smtClean="0"/>
          </a:p>
          <a:p>
            <a:r>
              <a:rPr lang="en-US" u="sng" dirty="0">
                <a:hlinkClick r:id="rId7"/>
              </a:rPr>
              <a:t>http://im0-tub-ru.yandex.net/i?id=bd0789d3dba7319914b6f78af2ea7df3-29-144&amp;n=21</a:t>
            </a:r>
            <a:endParaRPr lang="ru-RU" dirty="0"/>
          </a:p>
          <a:p>
            <a:r>
              <a:rPr lang="en-US" u="sng" dirty="0">
                <a:hlinkClick r:id="rId8"/>
              </a:rPr>
              <a:t>https://encrypted-tbn2.gstatic.com/images?q=tbn:ANd9GcQDGOFyDNttPRu6bj7czer59F0LOQdNlaDGoJlsLJZS4cyS3wzS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>
                <a:hlinkClick r:id="rId9"/>
              </a:rPr>
              <a:t>https://31.media.tumblr.com/7af3b3970776f16abc5047865cd10ab0/tumblr_inline_nfkyzvPCq41r750k7.gif</a:t>
            </a:r>
            <a:endParaRPr lang="ru-RU" dirty="0"/>
          </a:p>
          <a:p>
            <a:r>
              <a:rPr lang="en-US" u="sng" dirty="0">
                <a:hlinkClick r:id="rId10"/>
              </a:rPr>
              <a:t>http://s3-eu-west-1.amazonaws.com/lookandlearn-preview/A/A001/A001141.jpg</a:t>
            </a:r>
            <a:r>
              <a:rPr lang="en-US" dirty="0"/>
              <a:t> </a:t>
            </a:r>
            <a:endParaRPr lang="ru-RU" dirty="0"/>
          </a:p>
          <a:p>
            <a:r>
              <a:rPr lang="en-US" u="sng" dirty="0">
                <a:hlinkClick r:id="rId11"/>
              </a:rPr>
              <a:t>http://im1-tub-ru.yandex.net/i?id=44ffc148212abab0908d828b6f024d5d-17-144&amp;n=21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u="sng" dirty="0">
                <a:hlinkClick r:id="rId12"/>
              </a:rPr>
              <a:t>http://</a:t>
            </a:r>
            <a:r>
              <a:rPr lang="en-US" u="sng" dirty="0" smtClean="0">
                <a:hlinkClick r:id="rId12"/>
              </a:rPr>
              <a:t>im3-tub-ru.yandex.net/i?id=878a2ef5700c1e33d79838d264cd1059-135-144&amp;n=21</a:t>
            </a:r>
            <a:endParaRPr lang="en-US" u="sng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im1-tub-ru.yandex.net/i?id=e8f734a05fcb3f235eafcbe064460112-95-144&amp;n=21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im0-tub-ru.yandex.net/i?id=66d536d79777f818578079049fe743bb-87-144&amp;n=21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http://im1-tub-ru.yandex.net/i?id=ce4e172fe39cc9749f0f54205be5aad7-19-144&amp;n=21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</a:t>
            </a:r>
            <a:r>
              <a:rPr lang="en-US" dirty="0" smtClean="0">
                <a:hlinkClick r:id="rId16"/>
              </a:rPr>
              <a:t>caccioppoli.com/Animations/Navidad/155.gif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www.comprehensivepediatrics.com/animated_fireplace.GIF</a:t>
            </a:r>
            <a:r>
              <a:rPr lang="en-US" dirty="0" smtClean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351</TotalTime>
  <Words>132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Захарьина</dc:creator>
  <cp:lastModifiedBy>Захарьина</cp:lastModifiedBy>
  <cp:revision>38</cp:revision>
  <dcterms:created xsi:type="dcterms:W3CDTF">2014-12-10T18:09:13Z</dcterms:created>
  <dcterms:modified xsi:type="dcterms:W3CDTF">2015-01-22T21:19:56Z</dcterms:modified>
</cp:coreProperties>
</file>