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6" r:id="rId3"/>
    <p:sldId id="259" r:id="rId4"/>
    <p:sldId id="261" r:id="rId5"/>
    <p:sldId id="263" r:id="rId6"/>
    <p:sldId id="264" r:id="rId7"/>
    <p:sldId id="265" r:id="rId8"/>
    <p:sldId id="266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7D8DE-E4D3-4F5A-A967-F084DEBC3545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A413-47DF-4F15-BEAD-45BC3BF68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4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2A413-47DF-4F15-BEAD-45BC3BF685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3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oikompas.ru/img/compas/2008-02-19/pochemychki/32615971.jp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oikompas.ru/img/compas/2008-02-19/pochemychki/32615971.jp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oikompas.ru/img/compas/2008-02-19/pochemychki/32615971.jp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oikompas.ru/img/compas/2008-02-19/pochemychki/32615971.jp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2130425"/>
            <a:ext cx="624365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3886200"/>
            <a:ext cx="4914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5" descr="Картинка 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57430"/>
            <a:ext cx="2897686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84446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http://s39.radikal.ru/i086/0910/62/1dc9f37dcf9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9050"/>
            <a:ext cx="428625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857488" y="214290"/>
            <a:ext cx="6072230" cy="64294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 descr="Картинка 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2"/>
            <a:ext cx="2897687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857488" y="214290"/>
            <a:ext cx="6072230" cy="64294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92935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 descr="Картинка 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2"/>
            <a:ext cx="2897687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5" descr="Картинка 1 из 4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43182"/>
            <a:ext cx="2897687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85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solidFill>
              <a:schemeClr val="bg1"/>
            </a:solidFill>
          </a:ln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kot.ru/pics_import/ArticlesImg/chevostik.jpg" TargetMode="External"/><Relationship Id="rId2" Type="http://schemas.openxmlformats.org/officeDocument/2006/relationships/hyperlink" Target="http://www.proshkolu.ru/user/suknata70/file/4409048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39.radikal.ru/i086/0910/62/1dc9f37dcf94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3"/>
            <a:ext cx="6550496" cy="208823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ИГРА </a:t>
            </a:r>
            <a:b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«ЧТО ЛИШНЕЕ?»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627784" y="3284984"/>
            <a:ext cx="1440160" cy="1584176"/>
          </a:xfrm>
          <a:prstGeom prst="wedgeEllipseCallout">
            <a:avLst>
              <a:gd name="adj1" fmla="val -45010"/>
              <a:gd name="adj2" fmla="val 129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2627784" y="3573016"/>
            <a:ext cx="1440160" cy="104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72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kumimoji="0" lang="ru-RU" sz="7200" b="1" i="0" u="none" strike="noStrike" kern="0" normalizeH="0" baseline="0" noProof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762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>
            <a:off x="5868144" y="404664"/>
            <a:ext cx="2808312" cy="244827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4248" y="836712"/>
            <a:ext cx="1008112" cy="165618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7" name="Picture 3" descr="C:\Users\Оля\Desktop\для игры\Зубная пас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1549157" cy="254320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для игры\Зубная ще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96688"/>
            <a:ext cx="864096" cy="2420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о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9" y="4005063"/>
            <a:ext cx="1985912" cy="25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1579 -0.44838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лнце 6"/>
          <p:cNvSpPr/>
          <p:nvPr/>
        </p:nvSpPr>
        <p:spPr>
          <a:xfrm>
            <a:off x="6012160" y="332656"/>
            <a:ext cx="2570584" cy="25705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04248" y="1124744"/>
            <a:ext cx="11205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ct val="0"/>
              </a:spcAft>
              <a:defRPr/>
            </a:pPr>
            <a:r>
              <a:rPr lang="ru-RU" sz="88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pic>
        <p:nvPicPr>
          <p:cNvPr id="1026" name="Picture 2" descr="C:\Users\Оля\Desktop\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92587"/>
            <a:ext cx="1800200" cy="2188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Полотенц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92586"/>
            <a:ext cx="1435316" cy="2188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Носовой плат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418012"/>
            <a:ext cx="1602830" cy="1963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2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0.00382 -0.00092 0.00782 -0.00116 0.01146 -0.00301 C 0.02171 -0.0081 0.02657 -0.02222 0.03177 -0.03333 C 0.04028 -0.05116 0.0474 -0.06875 0.05452 -0.08773 C 0.05521 -0.0919 0.05539 -0.0963 0.05677 -0.1 C 0.05782 -0.10255 0.06042 -0.10347 0.06146 -0.10602 C 0.06181 -0.10694 0.06702 -0.12847 0.06823 -0.13333 C 0.0698 -0.13935 0.07726 -0.1544 0.07952 -0.16065 C 0.08507 -0.17592 0.07761 -0.16435 0.08646 -0.17569 C 0.08924 -0.19051 0.09497 -0.20347 0.09775 -0.21805 C 0.10087 -0.23542 0.10521 -0.26967 0.11146 -0.28472 C 0.11546 -0.29421 0.1224 -0.30162 0.125 -0.31204 C 0.12796 -0.32407 0.13177 -0.33032 0.13872 -0.33935 C 0.14341 -0.35833 0.15539 -0.38032 0.16372 -0.39699 C 0.16511 -0.39954 0.16476 -0.40324 0.16598 -0.40602 C 0.16858 -0.41227 0.175 -0.42407 0.175 -0.42407 C 0.1757 -0.42917 0.1757 -0.43472 0.17726 -0.43935 C 0.17952 -0.44606 0.18403 -0.45092 0.18646 -0.45741 C 0.18976 -0.46643 0.19219 -0.47569 0.19549 -0.48472 L 0.20452 -0.5 " pathEditMode="relative" ptsTypes="ffffffffffffffffff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228184" y="548680"/>
            <a:ext cx="2282552" cy="21385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8264" y="1052737"/>
            <a:ext cx="792088" cy="115212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я\Deskto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077071"/>
            <a:ext cx="1624693" cy="24867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1"/>
            <a:ext cx="1703561" cy="2425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1"/>
            <a:ext cx="1728193" cy="2381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2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51852E-6 C -0.00069 -0.03426 -0.00052 -0.06876 -0.00226 -0.10301 C -0.00278 -0.1132 -0.00521 -0.12315 -0.00677 -0.13334 C -0.00764 -0.13959 -0.01128 -0.15163 -0.01128 -0.15163 C -0.01372 -0.172 -0.01962 -0.18866 -0.02274 -0.20903 C -0.02552 -0.22732 -0.02517 -0.24607 -0.02951 -0.26366 C -0.0316 -0.28056 -0.03281 -0.30278 -0.03872 -0.31829 C -0.03993 -0.32153 -0.04201 -0.32408 -0.04323 -0.32732 C -0.04497 -0.33218 -0.04618 -0.33727 -0.04774 -0.34237 C -0.05 -0.35764 -0.05087 -0.37315 -0.05451 -0.38797 C -0.05677 -0.41922 -0.05625 -0.4507 -0.05903 -0.48195 C -0.06406 -0.53681 -0.06372 -0.4801 -0.06372 -0.497 L -0.05903 -0.4757 L -0.04549 -0.50301 " pathEditMode="relative" ptsTypes="fffffffffffA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045638" y="332656"/>
            <a:ext cx="2630818" cy="19225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3620" y="548680"/>
            <a:ext cx="1516772" cy="144016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я\Desktop\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1725712" cy="201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30" y="4437112"/>
            <a:ext cx="172038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5" y="4437112"/>
            <a:ext cx="1604466" cy="2016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053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7037E-6 C 0.00157 -0.02709 0.00435 -0.04653 0.00678 -0.07269 C 0.00313 -0.11158 -0.00347 -0.14884 -0.00676 -0.18773 C -0.00763 -0.33241 -0.01145 -0.47894 -0.01145 -0.62408 " pathEditMode="relative" ptsTypes="fff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лнце 2"/>
          <p:cNvSpPr/>
          <p:nvPr/>
        </p:nvSpPr>
        <p:spPr>
          <a:xfrm>
            <a:off x="6228184" y="476672"/>
            <a:ext cx="2592288" cy="23042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4288" y="1052736"/>
            <a:ext cx="720080" cy="1008112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Оля\Desktop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549"/>
            <a:ext cx="2318208" cy="2408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esktop\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1"/>
            <a:ext cx="1626716" cy="255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я\Desktop\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77072"/>
            <a:ext cx="1524000" cy="255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3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0.00295 -0.06296 0.00451 -0.07106 4.72222E-6 -0.14838 C -0.00035 -0.15486 -0.0033 -0.16042 -0.00452 -0.16667 C -0.00764 -0.1838 -0.01042 -0.20093 -0.01354 -0.21806 C -0.0217 -0.33935 -0.01841 -0.28356 -0.02049 -0.51806 C -0.02205 -0.51505 -0.025 -0.50903 -0.025 -0.50903 " pathEditMode="relative" ptsTypes="fffffA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72684"/>
            <a:ext cx="2016224" cy="2142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лнце 2"/>
          <p:cNvSpPr/>
          <p:nvPr/>
        </p:nvSpPr>
        <p:spPr>
          <a:xfrm>
            <a:off x="6372200" y="260648"/>
            <a:ext cx="2304256" cy="22322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5007" y="764704"/>
            <a:ext cx="2141450" cy="1224136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Оля\Desktop\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76" y="4287379"/>
            <a:ext cx="2305843" cy="2142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я\Desktop\SDC15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87379"/>
            <a:ext cx="1760094" cy="2276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3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0.00382 -0.00093 0.00781 -0.0007 0.01129 -0.00301 C 0.01927 -0.00834 0.01875 -0.01922 0.025 -0.02732 C 0.03247 -0.05741 0.02604 -0.08727 0.01354 -0.11204 C 0.01111 -0.12199 0.00695 -0.1294 0.00452 -0.13936 C 0.00521 -0.14352 0.00521 -0.14792 0.00677 -0.15162 C 0.00834 -0.15533 0.01285 -0.15648 0.01354 -0.16065 C 0.01597 -0.17454 0.01424 -0.18912 0.0158 -0.20301 C 0.0165 -0.20926 0.01875 -0.21528 0.02031 -0.2213 C 0.02101 -0.22431 0.02275 -0.23033 0.02275 -0.23033 C 0.02344 -0.25556 0.02361 -0.28079 0.025 -0.30602 C 0.02552 -0.31551 0.029 -0.31598 0.03177 -0.32431 C 0.03472 -0.33311 0.03455 -0.34375 0.03854 -0.35162 C 0.04288 -0.36019 0.04445 -0.36273 0.04775 -0.37269 C 0.05243 -0.38704 0.05816 -0.40301 0.06129 -0.41829 C 0.06285 -0.42616 0.0625 -0.43542 0.0658 -0.44236 C 0.0717 -0.4544 0.06945 -0.44815 0.07275 -0.46065 C 0.07344 -0.48287 0.07309 -0.50533 0.075 -0.52732 C 0.07587 -0.53727 0.08403 -0.5419 0.08403 -0.55162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243654" cy="237869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МОЛОДЦЫ!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92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http://www.proshkolu.ru/user/suknata70/file/4409048/ </a:t>
            </a:r>
            <a:r>
              <a:rPr lang="ru-RU" sz="2000" dirty="0" smtClean="0"/>
              <a:t>фон </a:t>
            </a:r>
            <a:r>
              <a:rPr lang="en-US" sz="2000" dirty="0" smtClean="0">
                <a:hlinkClick r:id="rId3"/>
              </a:rPr>
              <a:t>http://www.intelkot.ru/pics_import/ArticlesImg/chevostik.jpg</a:t>
            </a:r>
            <a:r>
              <a:rPr lang="ru-RU" sz="2000" dirty="0" smtClean="0"/>
              <a:t> </a:t>
            </a:r>
            <a:r>
              <a:rPr lang="ru-RU" sz="2000" dirty="0" err="1" smtClean="0"/>
              <a:t>Чевостик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http://s39.radikal.ru/i086/0910/62/1dc9f37dcf94.gif</a:t>
            </a:r>
            <a:r>
              <a:rPr lang="ru-RU" sz="2000" dirty="0" smtClean="0"/>
              <a:t> </a:t>
            </a:r>
            <a:r>
              <a:rPr lang="ru-RU" sz="2000" dirty="0" err="1" smtClean="0"/>
              <a:t>Чевостик</a:t>
            </a:r>
            <a:endParaRPr lang="ru-RU" sz="2000" dirty="0" smtClean="0"/>
          </a:p>
          <a:p>
            <a:endParaRPr lang="ru-RU" sz="1800" dirty="0"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861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использованных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источников</a:t>
            </a:r>
            <a:endParaRPr 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Тема152</Template>
  <TotalTime>98</TotalTime>
  <Words>26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Тема152</vt:lpstr>
      <vt:lpstr>ИГРА  «ЧТО ЛИШНЕЕ?»</vt:lpstr>
      <vt:lpstr>?</vt:lpstr>
      <vt:lpstr>Презентация PowerPoint</vt:lpstr>
      <vt:lpstr>?</vt:lpstr>
      <vt:lpstr>?</vt:lpstr>
      <vt:lpstr>?</vt:lpstr>
      <vt:lpstr>?</vt:lpstr>
      <vt:lpstr>МОЛОДЦЫ!</vt:lpstr>
      <vt:lpstr>Список  использованных 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Оля</cp:lastModifiedBy>
  <cp:revision>15</cp:revision>
  <dcterms:modified xsi:type="dcterms:W3CDTF">2015-01-28T07:22:51Z</dcterms:modified>
</cp:coreProperties>
</file>