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4" r:id="rId7"/>
    <p:sldId id="262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16CEF-9561-464A-8429-82CC3386EF9E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4839-C69C-4623-A833-BE55825A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B4839-C69C-4623-A833-BE55825A9D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r>
              <a:rPr lang="ru-RU" sz="3600" dirty="0"/>
              <a:t>Начало </a:t>
            </a:r>
            <a:r>
              <a:rPr lang="ru-RU" sz="3600" dirty="0" smtClean="0"/>
              <a:t> -----------------------Древнерусского </a:t>
            </a:r>
            <a:r>
              <a:rPr lang="ru-RU" sz="3600" dirty="0"/>
              <a:t>государства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«Зачем губим мы русскую землю, сами между собой устраивая распри?»</a:t>
            </a:r>
          </a:p>
        </p:txBody>
      </p:sp>
    </p:spTree>
    <p:extLst>
      <p:ext uri="{BB962C8B-B14F-4D97-AF65-F5344CB8AC3E}">
        <p14:creationId xmlns:p14="http://schemas.microsoft.com/office/powerpoint/2010/main" val="16359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  9, стр. 80, </a:t>
            </a:r>
            <a:r>
              <a:rPr lang="ru-RU" dirty="0" err="1"/>
              <a:t>вопр</a:t>
            </a:r>
            <a:r>
              <a:rPr lang="ru-RU" dirty="0"/>
              <a:t>. 1-7, заполнить таблицу «Последствия раздробленности Древнерусского государства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98484"/>
              </p:ext>
            </p:extLst>
          </p:nvPr>
        </p:nvGraphicFramePr>
        <p:xfrm>
          <a:off x="1187624" y="3356991"/>
          <a:ext cx="4968552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514"/>
                <a:gridCol w="2485038"/>
              </a:tblGrid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8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891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1.Половецкая </a:t>
            </a:r>
            <a:r>
              <a:rPr lang="ru-RU" sz="3200" dirty="0"/>
              <a:t>угроза и </a:t>
            </a:r>
            <a:r>
              <a:rPr lang="ru-RU" sz="3200" dirty="0" smtClean="0"/>
              <a:t>распад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союза Ярославичей.</a:t>
            </a:r>
          </a:p>
          <a:p>
            <a:r>
              <a:rPr lang="ru-RU" sz="3200" dirty="0"/>
              <a:t>2.Любечский съезд князей.</a:t>
            </a:r>
          </a:p>
          <a:p>
            <a:r>
              <a:rPr lang="ru-RU" sz="3200" dirty="0"/>
              <a:t>3.Правление Владимира Мономаха.</a:t>
            </a:r>
          </a:p>
          <a:p>
            <a:r>
              <a:rPr lang="ru-RU" sz="3200" dirty="0"/>
              <a:t>4.Причины и последствия раздробленности.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План урока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04664"/>
            <a:ext cx="22652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45512"/>
            <a:ext cx="8229600" cy="23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19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1.</a:t>
            </a:r>
            <a:r>
              <a:rPr lang="ru-RU" sz="4800" dirty="0" smtClean="0"/>
              <a:t>Половецкая </a:t>
            </a:r>
            <a:r>
              <a:rPr lang="ru-RU" sz="4800" dirty="0"/>
              <a:t>угроза и распад союза Ярославичей.</a:t>
            </a:r>
          </a:p>
        </p:txBody>
      </p:sp>
    </p:spTree>
    <p:extLst>
      <p:ext uri="{BB962C8B-B14F-4D97-AF65-F5344CB8AC3E}">
        <p14:creationId xmlns:p14="http://schemas.microsoft.com/office/powerpoint/2010/main" val="10389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1524000"/>
            <a:ext cx="79022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68483"/>
              </p:ext>
            </p:extLst>
          </p:nvPr>
        </p:nvGraphicFramePr>
        <p:xfrm>
          <a:off x="9900592" y="2505920"/>
          <a:ext cx="41715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50"/>
              </a:tblGrid>
              <a:tr h="208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208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2204864"/>
            <a:ext cx="6419056" cy="3315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19213"/>
            <a:ext cx="66579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2. </a:t>
            </a:r>
            <a:r>
              <a:rPr lang="ru-RU" sz="4800" dirty="0" err="1" smtClean="0"/>
              <a:t>Любечский</a:t>
            </a:r>
            <a:r>
              <a:rPr lang="ru-RU" sz="4800" dirty="0" smtClean="0"/>
              <a:t> съезд князей</a:t>
            </a:r>
            <a:endParaRPr lang="ru-RU" sz="4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999616" cy="34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80456"/>
              </p:ext>
            </p:extLst>
          </p:nvPr>
        </p:nvGraphicFramePr>
        <p:xfrm>
          <a:off x="5940152" y="2420888"/>
          <a:ext cx="2232248" cy="324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224136"/>
              </a:tblGrid>
              <a:tr h="57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инициатор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решения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434338"/>
              </p:ext>
            </p:extLst>
          </p:nvPr>
        </p:nvGraphicFramePr>
        <p:xfrm>
          <a:off x="457200" y="2060847"/>
          <a:ext cx="8229600" cy="2458830"/>
        </p:xfrm>
        <a:graphic>
          <a:graphicData uri="http://schemas.openxmlformats.org/drawingml/2006/table">
            <a:tbl>
              <a:tblPr firstRow="1" firstCol="1" bandRow="1"/>
              <a:tblGrid>
                <a:gridCol w="1235887"/>
                <a:gridCol w="6993713"/>
              </a:tblGrid>
              <a:tr h="48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дата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1097г.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место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г. Любеч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инициатор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Владимир Мономах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решения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Сообща бороться с половцами, править в земле доставшейся от отца, поддержание мира и согласия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Начало объединения против половцев, начало новой кровавой усобице…..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72" marR="63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Взаимопроверка заполнения таблицы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24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5" y="1564227"/>
            <a:ext cx="3312368" cy="43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ru-RU" sz="4400" dirty="0" smtClean="0"/>
              <a:t>Правление </a:t>
            </a:r>
            <a:r>
              <a:rPr lang="ru-RU" sz="4400" dirty="0"/>
              <a:t>Владимира Мономаха.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583924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1113 – 1125гг.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Рабочая тетрадь Е.В. </a:t>
            </a:r>
            <a:r>
              <a:rPr lang="ru-RU" dirty="0"/>
              <a:t>Симоновой «История России с древнейших времен до конца XVI века »  стр. 20, зад. 3.1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ru-RU" dirty="0" smtClean="0"/>
              <a:t>Причины </a:t>
            </a:r>
            <a:r>
              <a:rPr lang="ru-RU" dirty="0"/>
              <a:t>и последствия раздробленности.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472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1553</TotalTime>
  <Words>167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«Зачем губим мы русскую землю, сами между собой устраивая распри?»</vt:lpstr>
      <vt:lpstr>План урока </vt:lpstr>
      <vt:lpstr>1.Половецкая угроза и распад союза Ярославичей.</vt:lpstr>
      <vt:lpstr>Презентация PowerPoint</vt:lpstr>
      <vt:lpstr>Презентация PowerPoint</vt:lpstr>
      <vt:lpstr>2. Любечский съезд князей</vt:lpstr>
      <vt:lpstr>Взаимопроверка заполнения таблицы</vt:lpstr>
      <vt:lpstr>3. Правление Владимира Мономаха.</vt:lpstr>
      <vt:lpstr>4. Причины и последствия раздробленности.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12</cp:revision>
  <dcterms:created xsi:type="dcterms:W3CDTF">2015-01-13T15:50:07Z</dcterms:created>
  <dcterms:modified xsi:type="dcterms:W3CDTF">2015-01-14T17:44:28Z</dcterms:modified>
</cp:coreProperties>
</file>