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Правление </a:t>
            </a:r>
            <a:r>
              <a:rPr lang="ru-RU" sz="4800" dirty="0"/>
              <a:t>Владимира Мономаха</a:t>
            </a:r>
            <a:br>
              <a:rPr lang="ru-RU" sz="4800" dirty="0"/>
            </a:br>
            <a:r>
              <a:rPr lang="ru-RU" sz="4800" dirty="0"/>
              <a:t>1113 – 1125гг.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08720"/>
            <a:ext cx="374441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7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Великий </a:t>
            </a:r>
            <a:r>
              <a:rPr lang="ru-RU" sz="2400" dirty="0"/>
              <a:t>князь киевский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1113—1125),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государственный деятель</a:t>
            </a:r>
            <a:r>
              <a:rPr lang="ru-RU" sz="2400" dirty="0"/>
              <a:t>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военачальник</a:t>
            </a:r>
            <a:r>
              <a:rPr lang="ru-RU" sz="2400" dirty="0"/>
              <a:t>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писатель</a:t>
            </a:r>
            <a:r>
              <a:rPr lang="ru-RU" sz="2400" dirty="0"/>
              <a:t>, мыслитель.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Сын </a:t>
            </a:r>
            <a:r>
              <a:rPr lang="ru-RU" sz="2400" dirty="0"/>
              <a:t>князя Всеволода Ярославича.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Прозван </a:t>
            </a:r>
            <a:r>
              <a:rPr lang="ru-RU" sz="2400" dirty="0"/>
              <a:t>Мономахом по названию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рода </a:t>
            </a:r>
            <a:r>
              <a:rPr lang="ru-RU" sz="2400" dirty="0"/>
              <a:t>матери, </a:t>
            </a:r>
            <a:r>
              <a:rPr lang="ru-RU" sz="2400" dirty="0" smtClean="0"/>
              <a:t>которая </a:t>
            </a:r>
          </a:p>
          <a:p>
            <a:pPr marL="0" indent="0">
              <a:buNone/>
            </a:pPr>
            <a:r>
              <a:rPr lang="ru-RU" sz="2400" dirty="0" smtClean="0"/>
              <a:t>предположительно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была </a:t>
            </a:r>
            <a:r>
              <a:rPr lang="ru-RU" sz="2400" dirty="0" smtClean="0"/>
              <a:t>дочерью византийского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императора Константина IX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Мономаха</a:t>
            </a:r>
            <a:r>
              <a:rPr lang="ru-RU" sz="2400" dirty="0"/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20" y="692696"/>
            <a:ext cx="369284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2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61137" cy="165618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Владимир </a:t>
            </a:r>
            <a:r>
              <a:rPr lang="ru-RU" sz="2800" dirty="0"/>
              <a:t>Мономах </a:t>
            </a:r>
            <a:r>
              <a:rPr lang="ru-RU" sz="2800" dirty="0" smtClean="0"/>
              <a:t>стал </a:t>
            </a:r>
            <a:r>
              <a:rPr lang="ru-RU" sz="2800" dirty="0"/>
              <a:t>вдохновителем и </a:t>
            </a:r>
            <a:r>
              <a:rPr lang="ru-RU" sz="2800" dirty="0" smtClean="0"/>
              <a:t>одним из руководителей совместных наступательных военных </a:t>
            </a:r>
            <a:r>
              <a:rPr lang="ru-RU" sz="2800" dirty="0"/>
              <a:t>походов </a:t>
            </a:r>
            <a:r>
              <a:rPr lang="ru-RU" sz="2800" dirty="0" smtClean="0"/>
              <a:t>против </a:t>
            </a:r>
            <a:r>
              <a:rPr lang="ru-RU" sz="2800" dirty="0"/>
              <a:t>половцев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4253" y="1962492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99288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5856" y="479715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>Владимир Мономах на охоте. Художник В. </a:t>
            </a:r>
            <a:r>
              <a:rPr lang="ru-RU" dirty="0" err="1"/>
              <a:t>Тормосов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r="5476"/>
          <a:stretch>
            <a:fillRect/>
          </a:stretch>
        </p:blipFill>
        <p:spPr bwMode="auto">
          <a:xfrm>
            <a:off x="1115616" y="612775"/>
            <a:ext cx="684076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6912768" cy="804862"/>
          </a:xfrm>
        </p:spPr>
        <p:txBody>
          <a:bodyPr>
            <a:noAutofit/>
          </a:bodyPr>
          <a:lstStyle/>
          <a:p>
            <a:r>
              <a:rPr lang="ru-RU" sz="3600" dirty="0"/>
              <a:t>Владимир Мономах был князем воителем и князем охотником</a:t>
            </a:r>
          </a:p>
        </p:txBody>
      </p:sp>
    </p:spTree>
    <p:extLst>
      <p:ext uri="{BB962C8B-B14F-4D97-AF65-F5344CB8AC3E}">
        <p14:creationId xmlns:p14="http://schemas.microsoft.com/office/powerpoint/2010/main" val="15012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Новый свод законов «Устав Владимира Мономаха»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r"/>
            <a:r>
              <a:rPr lang="ru-RU" dirty="0" smtClean="0"/>
              <a:t>Ограничил произвол </a:t>
            </a:r>
          </a:p>
          <a:p>
            <a:pPr marL="0" indent="0" algn="r">
              <a:buNone/>
            </a:pPr>
            <a:r>
              <a:rPr lang="ru-RU" dirty="0"/>
              <a:t>р</a:t>
            </a:r>
            <a:r>
              <a:rPr lang="ru-RU" dirty="0" smtClean="0"/>
              <a:t>остовщиков</a:t>
            </a:r>
          </a:p>
          <a:p>
            <a:pPr marL="0" indent="0" algn="r">
              <a:buNone/>
            </a:pPr>
            <a:r>
              <a:rPr lang="ru-RU" sz="6600" dirty="0" smtClean="0"/>
              <a:t>.</a:t>
            </a:r>
            <a:r>
              <a:rPr lang="ru-RU" dirty="0" smtClean="0"/>
              <a:t> Улучшил положение </a:t>
            </a:r>
          </a:p>
          <a:p>
            <a:pPr marL="0" indent="0" algn="r">
              <a:buNone/>
            </a:pPr>
            <a:r>
              <a:rPr lang="ru-RU" dirty="0" smtClean="0"/>
              <a:t>простого народа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4" y="1677776"/>
            <a:ext cx="3602652" cy="45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«Поучение детям»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7280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0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238</TotalTime>
  <Words>80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 Владимир Мономах стал вдохновителем и одним из руководителей совместных наступательных военных походов против половцев  </vt:lpstr>
      <vt:lpstr>Владимир Мономах на охоте. Художник В. Тормосов</vt:lpstr>
      <vt:lpstr>Новый свод законов «Устав Владимира Мономаха»</vt:lpstr>
      <vt:lpstr>«Поучение детям»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16</cp:revision>
  <dcterms:created xsi:type="dcterms:W3CDTF">2015-01-13T17:04:18Z</dcterms:created>
  <dcterms:modified xsi:type="dcterms:W3CDTF">2015-01-14T18:31:39Z</dcterms:modified>
</cp:coreProperties>
</file>