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80" r:id="rId3"/>
    <p:sldId id="282" r:id="rId4"/>
    <p:sldId id="284" r:id="rId5"/>
    <p:sldId id="290" r:id="rId6"/>
    <p:sldId id="292" r:id="rId7"/>
    <p:sldId id="285" r:id="rId8"/>
    <p:sldId id="296" r:id="rId9"/>
    <p:sldId id="299" r:id="rId10"/>
    <p:sldId id="304" r:id="rId11"/>
    <p:sldId id="308" r:id="rId12"/>
    <p:sldId id="277" r:id="rId13"/>
    <p:sldId id="320" r:id="rId14"/>
    <p:sldId id="330" r:id="rId15"/>
    <p:sldId id="333" r:id="rId16"/>
    <p:sldId id="328" r:id="rId17"/>
    <p:sldId id="331" r:id="rId18"/>
    <p:sldId id="317" r:id="rId19"/>
    <p:sldId id="322" r:id="rId20"/>
    <p:sldId id="323" r:id="rId21"/>
    <p:sldId id="324" r:id="rId22"/>
    <p:sldId id="33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00"/>
    <a:srgbClr val="66FFFF"/>
    <a:srgbClr val="00CCFF"/>
    <a:srgbClr val="1818A8"/>
    <a:srgbClr val="FF0000"/>
    <a:srgbClr val="E5E93F"/>
    <a:srgbClr val="D055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7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468F2-1A4E-4001-B30E-939D125DA556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9228B4-DD28-4A1B-A5CC-0D88CC5B93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96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228B4-DD28-4A1B-A5CC-0D88CC5B93FE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66"/>
            </a:gs>
            <a:gs pos="100000">
              <a:srgbClr val="33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gif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gif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microsoft.com/office/2007/relationships/hdphoto" Target="../media/hdphoto11.wdp"/><Relationship Id="rId18" Type="http://schemas.openxmlformats.org/officeDocument/2006/relationships/image" Target="../media/image47.png"/><Relationship Id="rId3" Type="http://schemas.microsoft.com/office/2007/relationships/hdphoto" Target="../media/hdphoto7.wdp"/><Relationship Id="rId7" Type="http://schemas.openxmlformats.org/officeDocument/2006/relationships/image" Target="../media/image41.png"/><Relationship Id="rId12" Type="http://schemas.openxmlformats.org/officeDocument/2006/relationships/image" Target="../media/image44.png"/><Relationship Id="rId17" Type="http://schemas.microsoft.com/office/2007/relationships/hdphoto" Target="../media/hdphoto13.wdp"/><Relationship Id="rId2" Type="http://schemas.openxmlformats.org/officeDocument/2006/relationships/image" Target="../media/image38.pn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gif"/><Relationship Id="rId11" Type="http://schemas.openxmlformats.org/officeDocument/2006/relationships/image" Target="../media/image43.png"/><Relationship Id="rId5" Type="http://schemas.microsoft.com/office/2007/relationships/hdphoto" Target="../media/hdphoto8.wdp"/><Relationship Id="rId15" Type="http://schemas.microsoft.com/office/2007/relationships/hdphoto" Target="../media/hdphoto12.wdp"/><Relationship Id="rId10" Type="http://schemas.microsoft.com/office/2007/relationships/hdphoto" Target="../media/hdphoto10.wdp"/><Relationship Id="rId19" Type="http://schemas.microsoft.com/office/2007/relationships/hdphoto" Target="../media/hdphoto14.wdp"/><Relationship Id="rId4" Type="http://schemas.openxmlformats.org/officeDocument/2006/relationships/image" Target="../media/image39.png"/><Relationship Id="rId9" Type="http://schemas.openxmlformats.org/officeDocument/2006/relationships/image" Target="../media/image42.png"/><Relationship Id="rId1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1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4.gif"/><Relationship Id="rId9" Type="http://schemas.openxmlformats.org/officeDocument/2006/relationships/image" Target="../media/image56.jpe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13" Type="http://schemas.openxmlformats.org/officeDocument/2006/relationships/image" Target="../media/image65.jpeg"/><Relationship Id="rId3" Type="http://schemas.microsoft.com/office/2007/relationships/hdphoto" Target="../media/hdphoto15.wdp"/><Relationship Id="rId7" Type="http://schemas.openxmlformats.org/officeDocument/2006/relationships/image" Target="../media/image62.jpeg"/><Relationship Id="rId12" Type="http://schemas.microsoft.com/office/2007/relationships/hdphoto" Target="../media/hdphoto19.wdp"/><Relationship Id="rId17" Type="http://schemas.microsoft.com/office/2007/relationships/hdphoto" Target="../media/hdphoto21.wdp"/><Relationship Id="rId2" Type="http://schemas.openxmlformats.org/officeDocument/2006/relationships/image" Target="../media/image59.jpeg"/><Relationship Id="rId16" Type="http://schemas.openxmlformats.org/officeDocument/2006/relationships/image" Target="../media/image6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11" Type="http://schemas.openxmlformats.org/officeDocument/2006/relationships/image" Target="../media/image64.jpeg"/><Relationship Id="rId5" Type="http://schemas.microsoft.com/office/2007/relationships/hdphoto" Target="../media/hdphoto16.wdp"/><Relationship Id="rId15" Type="http://schemas.openxmlformats.org/officeDocument/2006/relationships/image" Target="../media/image66.jpeg"/><Relationship Id="rId10" Type="http://schemas.microsoft.com/office/2007/relationships/hdphoto" Target="../media/hdphoto18.wdp"/><Relationship Id="rId4" Type="http://schemas.openxmlformats.org/officeDocument/2006/relationships/image" Target="../media/image60.jpeg"/><Relationship Id="rId9" Type="http://schemas.openxmlformats.org/officeDocument/2006/relationships/image" Target="../media/image63.jpeg"/><Relationship Id="rId14" Type="http://schemas.microsoft.com/office/2007/relationships/hdphoto" Target="../media/hdphoto20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4.gif"/><Relationship Id="rId7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microsoft.com/office/2007/relationships/hdphoto" Target="../media/hdphoto22.wdp"/><Relationship Id="rId7" Type="http://schemas.microsoft.com/office/2007/relationships/hdphoto" Target="../media/hdphoto24.wdp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jpeg"/><Relationship Id="rId11" Type="http://schemas.microsoft.com/office/2007/relationships/hdphoto" Target="../media/hdphoto26.wdp"/><Relationship Id="rId5" Type="http://schemas.microsoft.com/office/2007/relationships/hdphoto" Target="../media/hdphoto23.wdp"/><Relationship Id="rId10" Type="http://schemas.openxmlformats.org/officeDocument/2006/relationships/image" Target="../media/image72.jpeg"/><Relationship Id="rId4" Type="http://schemas.openxmlformats.org/officeDocument/2006/relationships/image" Target="../media/image69.jpeg"/><Relationship Id="rId9" Type="http://schemas.microsoft.com/office/2007/relationships/hdphoto" Target="../media/hdphoto25.wdp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9.wdp"/><Relationship Id="rId13" Type="http://schemas.microsoft.com/office/2007/relationships/hdphoto" Target="../media/hdphoto31.wdp"/><Relationship Id="rId3" Type="http://schemas.openxmlformats.org/officeDocument/2006/relationships/image" Target="../media/image73.jpeg"/><Relationship Id="rId7" Type="http://schemas.openxmlformats.org/officeDocument/2006/relationships/image" Target="../media/image75.jpeg"/><Relationship Id="rId12" Type="http://schemas.openxmlformats.org/officeDocument/2006/relationships/image" Target="../media/image78.jpeg"/><Relationship Id="rId17" Type="http://schemas.microsoft.com/office/2007/relationships/hdphoto" Target="../media/hdphoto33.wdp"/><Relationship Id="rId2" Type="http://schemas.openxmlformats.org/officeDocument/2006/relationships/image" Target="../media/image4.gif"/><Relationship Id="rId16" Type="http://schemas.openxmlformats.org/officeDocument/2006/relationships/image" Target="../media/image80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28.wdp"/><Relationship Id="rId11" Type="http://schemas.microsoft.com/office/2007/relationships/hdphoto" Target="../media/hdphoto30.wdp"/><Relationship Id="rId5" Type="http://schemas.openxmlformats.org/officeDocument/2006/relationships/image" Target="../media/image74.jpeg"/><Relationship Id="rId15" Type="http://schemas.microsoft.com/office/2007/relationships/hdphoto" Target="../media/hdphoto32.wdp"/><Relationship Id="rId10" Type="http://schemas.openxmlformats.org/officeDocument/2006/relationships/image" Target="../media/image77.jpeg"/><Relationship Id="rId4" Type="http://schemas.microsoft.com/office/2007/relationships/hdphoto" Target="../media/hdphoto27.wdp"/><Relationship Id="rId9" Type="http://schemas.openxmlformats.org/officeDocument/2006/relationships/image" Target="../media/image76.jpeg"/><Relationship Id="rId14" Type="http://schemas.openxmlformats.org/officeDocument/2006/relationships/image" Target="../media/image7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3.png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Рабочий стол\Аксаков\dhdhdhdhn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18390" y="875109"/>
            <a:ext cx="4873450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00FF00"/>
                </a:solidFill>
                <a:effectLst>
                  <a:glow rad="266700">
                    <a:srgbClr val="FF00FF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«Земли </a:t>
            </a:r>
          </a:p>
          <a:p>
            <a:r>
              <a:rPr lang="ru-RU" sz="6000" b="1" i="1" dirty="0" smtClean="0">
                <a:solidFill>
                  <a:srgbClr val="00FF00"/>
                </a:solidFill>
                <a:effectLst>
                  <a:glow rad="266700">
                    <a:srgbClr val="FF00FF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прекрасные </a:t>
            </a:r>
          </a:p>
          <a:p>
            <a:r>
              <a:rPr lang="ru-RU" sz="6000" b="1" i="1" dirty="0" smtClean="0">
                <a:solidFill>
                  <a:srgbClr val="00FF00"/>
                </a:solidFill>
                <a:effectLst>
                  <a:glow rad="266700">
                    <a:srgbClr val="FF00FF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творения »</a:t>
            </a:r>
            <a:endParaRPr lang="ru-RU" sz="6000" b="1" i="1" dirty="0">
              <a:solidFill>
                <a:srgbClr val="00FF00"/>
              </a:solidFill>
              <a:effectLst>
                <a:glow rad="266700">
                  <a:srgbClr val="FF00FF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1026" name="Picture 2" descr="H:\КАРТИНКИ\аниме\7639916432090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4077072"/>
            <a:ext cx="2182854" cy="2016224"/>
          </a:xfrm>
          <a:prstGeom prst="rect">
            <a:avLst/>
          </a:prstGeom>
          <a:noFill/>
        </p:spPr>
      </p:pic>
      <p:pic>
        <p:nvPicPr>
          <p:cNvPr id="1030" name="Picture 6" descr="H:\КАРТИНКИ\аниме\26533240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3861048"/>
            <a:ext cx="1793059" cy="1656184"/>
          </a:xfrm>
          <a:prstGeom prst="rect">
            <a:avLst/>
          </a:prstGeom>
          <a:noFill/>
        </p:spPr>
      </p:pic>
      <p:pic>
        <p:nvPicPr>
          <p:cNvPr id="11" name="Picture 2" descr="H:\КАРТИНКИ\аниме\7639916432090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47932" y="5373216"/>
            <a:ext cx="1871018" cy="1728192"/>
          </a:xfrm>
          <a:prstGeom prst="rect">
            <a:avLst/>
          </a:prstGeom>
          <a:noFill/>
        </p:spPr>
      </p:pic>
      <p:pic>
        <p:nvPicPr>
          <p:cNvPr id="12" name="Picture 2" descr="H:\КАРТИНКИ\аниме\7639916432090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4857066"/>
            <a:ext cx="1728192" cy="1596269"/>
          </a:xfrm>
          <a:prstGeom prst="rect">
            <a:avLst/>
          </a:prstGeom>
          <a:noFill/>
        </p:spPr>
      </p:pic>
      <p:pic>
        <p:nvPicPr>
          <p:cNvPr id="13" name="Picture 6" descr="H:\КАРТИНКИ\аниме\26533240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94809" y="4658438"/>
            <a:ext cx="1553655" cy="1435056"/>
          </a:xfrm>
          <a:prstGeom prst="rect">
            <a:avLst/>
          </a:prstGeom>
          <a:noFill/>
        </p:spPr>
      </p:pic>
      <p:pic>
        <p:nvPicPr>
          <p:cNvPr id="14" name="Picture 6" descr="H:\КАРТИНКИ\аниме\26533240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5273824"/>
            <a:ext cx="1715099" cy="1584176"/>
          </a:xfrm>
          <a:prstGeom prst="rect">
            <a:avLst/>
          </a:prstGeom>
          <a:noFill/>
        </p:spPr>
      </p:pic>
      <p:pic>
        <p:nvPicPr>
          <p:cNvPr id="15" name="Picture 6" descr="H:\КАРТИНКИ\аниме\26533240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8344" y="620688"/>
            <a:ext cx="1277207" cy="1179710"/>
          </a:xfrm>
          <a:prstGeom prst="rect">
            <a:avLst/>
          </a:prstGeom>
          <a:noFill/>
        </p:spPr>
      </p:pic>
      <p:pic>
        <p:nvPicPr>
          <p:cNvPr id="16" name="Picture 6" descr="H:\КАРТИНКИ\аниме\26533240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65578"/>
            <a:ext cx="1445135" cy="1334820"/>
          </a:xfrm>
          <a:prstGeom prst="rect">
            <a:avLst/>
          </a:prstGeom>
          <a:noFill/>
        </p:spPr>
      </p:pic>
      <p:pic>
        <p:nvPicPr>
          <p:cNvPr id="17" name="Picture 2" descr="H:\КАРТИНКИ\аниме\7639916432090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1518314"/>
            <a:ext cx="1678798" cy="1550646"/>
          </a:xfrm>
          <a:prstGeom prst="rect">
            <a:avLst/>
          </a:prstGeom>
          <a:noFill/>
        </p:spPr>
      </p:pic>
      <p:pic>
        <p:nvPicPr>
          <p:cNvPr id="1032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7" cstate="print">
            <a:duotone>
              <a:prstClr val="black"/>
              <a:srgbClr val="FF00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715147"/>
          </a:xfrm>
          <a:prstGeom prst="rect">
            <a:avLst/>
          </a:prstGeom>
          <a:noFill/>
        </p:spPr>
      </p:pic>
      <p:pic>
        <p:nvPicPr>
          <p:cNvPr id="6" name="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81726" y="593251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admin\Desktop\Новая папка\5976323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926" y="0"/>
            <a:ext cx="9269611" cy="6858000"/>
          </a:xfrm>
          <a:prstGeom prst="rect">
            <a:avLst/>
          </a:prstGeom>
          <a:noFill/>
        </p:spPr>
      </p:pic>
      <p:pic>
        <p:nvPicPr>
          <p:cNvPr id="13314" name="Picture 2" descr="G:\Земли прекрасные творенья\картинки цветы\Фото цветы\львиный зев\0AntirrhinumMajus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18159"/>
            <a:ext cx="9144000" cy="6856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63688" y="4797152"/>
            <a:ext cx="5432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ЛЬВИНЫЙ ЗЕВ</a:t>
            </a:r>
            <a:endParaRPr lang="ru-RU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5" cstate="print">
            <a:duotone>
              <a:prstClr val="black"/>
              <a:srgbClr val="7030A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-145960" y="18159"/>
            <a:ext cx="9252193" cy="683460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admin\Desktop\ФОН\cotton-cand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prstClr val="black"/>
              <a:srgbClr val="00CC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 descr="G:\Земли прекрасные творенья\картинки цветы\Фото цветы\ФИАЛКИ\4523090_1d80b9c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3497"/>
            <a:ext cx="8964488" cy="687149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75656" y="908720"/>
            <a:ext cx="319234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ФИАЛКА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prstClr val="black"/>
              <a:srgbClr val="00CC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3447" y="-26609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C:\Users\admin\Desktop\ФОН\1206900481_2.jpg"/>
          <p:cNvPicPr>
            <a:picLocks noChangeAspect="1" noChangeArrowheads="1"/>
          </p:cNvPicPr>
          <p:nvPr/>
        </p:nvPicPr>
        <p:blipFill rotWithShape="1">
          <a:blip r:embed="rId2" cstate="print"/>
          <a:srcRect b="13611"/>
          <a:stretch/>
        </p:blipFill>
        <p:spPr bwMode="auto">
          <a:xfrm>
            <a:off x="0" y="0"/>
            <a:ext cx="9144000" cy="68931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title"/>
          </p:nvPr>
        </p:nvSpPr>
        <p:spPr>
          <a:xfrm>
            <a:off x="1258888" y="2708275"/>
            <a:ext cx="7239000" cy="1143000"/>
          </a:xfrm>
        </p:spPr>
        <p:txBody>
          <a:bodyPr/>
          <a:lstStyle/>
          <a:p>
            <a:pPr algn="ctr"/>
            <a:endParaRPr lang="ru-RU" sz="4000" dirty="0"/>
          </a:p>
        </p:txBody>
      </p:sp>
      <p:pic>
        <p:nvPicPr>
          <p:cNvPr id="17412" name="Picture 4" descr="G:\Земли прекрасные творенья\картинки цветы\Фото цветы\ИРИС\Iris_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61867" y="-1"/>
            <a:ext cx="9201172" cy="68931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851920" y="908720"/>
            <a:ext cx="214353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ИРИС</a:t>
            </a:r>
            <a:endParaRPr lang="ru-RU" sz="5400" b="1" cap="none" spc="0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5" cstate="print">
            <a:duotone>
              <a:prstClr val="black"/>
              <a:srgbClr val="7030A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323528" y="260648"/>
            <a:ext cx="8544848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2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Desktop\_G206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7631" y="0"/>
            <a:ext cx="919926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admin\Desktop\enc_23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428736"/>
            <a:ext cx="5429288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4" cstate="print">
            <a:duotone>
              <a:prstClr val="black"/>
              <a:srgbClr val="00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214282" y="142852"/>
            <a:ext cx="8715436" cy="64294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43174" y="428604"/>
            <a:ext cx="4174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solidFill>
                  <a:srgbClr val="FF00FF"/>
                </a:solidFill>
                <a:effectLst>
                  <a:reflection blurRad="12700" stA="50000" endPos="50000" dist="5000" dir="5400000" sy="-100000" rotWithShape="0"/>
                </a:effectLst>
              </a:rPr>
              <a:t>кувшинка</a:t>
            </a:r>
            <a:endParaRPr lang="ru-RU" sz="5400" b="1" cap="all" spc="0" dirty="0">
              <a:ln w="0"/>
              <a:solidFill>
                <a:srgbClr val="FF00FF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075" name="Picture 3" descr="C:\Users\admin\Desktop\nasekomoe-2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1428736"/>
            <a:ext cx="1562100" cy="1333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oboitut.su/var/albums/cvety/zheltye-romashki-i-ldin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91" y="0"/>
            <a:ext cx="915459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Chopin (Фредерик Шопен) - Вальс соч. 64 - 2 до-диез минор (фортепиано- Peter Schmallfus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1746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images-photo.ru/_ph/24/2/48380578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961" y="2520990"/>
            <a:ext cx="2278080" cy="213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proza.ru/pics/2013/11/25/8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63" b="95230" l="5513" r="964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936" y="4491454"/>
            <a:ext cx="3144643" cy="236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kepfeltoltes.hu/110511/10_www.kepfeltoltes.hu_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041" y="0"/>
            <a:ext cx="2047710" cy="231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fulldesktop.ru/m/6/podsnezhniki_cvety_belyy_fon_buket_krupnyy_plan_1920x138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522" b="100000" l="0" r="99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184034"/>
            <a:ext cx="2304256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www.motto.net.ua/old_site/img/flowers1/1204823223_C3EEEBF3E1EEE920F6E2E5F2EEEA20303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50" b="90000" l="10000" r="9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51" y="548680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www.playcast.ru/uploads/2013/12/04/673893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164" y="3392765"/>
            <a:ext cx="1979779" cy="172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://www.flowerbank.ru/wp-content/uploads/2013/09/0409-03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270" y="1340769"/>
            <a:ext cx="3145308" cy="224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://images2.layoutsparks.com/1/242090/louisana-iris-floral-purple-31000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40" b="89940" l="388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119" y="-315416"/>
            <a:ext cx="2994480" cy="277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http://usiter.com/uploads/20101013/25938543106234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972" b="98148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27" y="1983016"/>
            <a:ext cx="2641441" cy="2317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http://images5.fanpop.com/image/photos/25700000/Forget-Me-Nots-flowers-25785400-900-719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875" b="89986" l="10000" r="94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73094"/>
            <a:ext cx="2590302" cy="2069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5249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pic1.bbzhi.com/huahuibizhi/meilisuihuabuzhijianjiedanyaxi/flower_flower_pattern_fresh_simple_31945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2447507" y="4467302"/>
            <a:ext cx="576064" cy="576064"/>
          </a:xfrm>
          <a:prstGeom prst="rect">
            <a:avLst/>
          </a:prstGeom>
          <a:noFill/>
        </p:spPr>
      </p:pic>
      <p:sp>
        <p:nvSpPr>
          <p:cNvPr id="49" name="Прямоугольник 48"/>
          <p:cNvSpPr/>
          <p:nvPr/>
        </p:nvSpPr>
        <p:spPr>
          <a:xfrm>
            <a:off x="1907704" y="4570668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5153766" y="188059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7</a:t>
            </a:r>
            <a:endParaRPr lang="ru-RU" b="1" dirty="0"/>
          </a:p>
        </p:txBody>
      </p:sp>
      <p:pic>
        <p:nvPicPr>
          <p:cNvPr id="97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5032841" y="2501607"/>
            <a:ext cx="576064" cy="576064"/>
          </a:xfrm>
          <a:prstGeom prst="rect">
            <a:avLst/>
          </a:prstGeom>
          <a:noFill/>
        </p:spPr>
      </p:pic>
      <p:pic>
        <p:nvPicPr>
          <p:cNvPr id="96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5032841" y="4445823"/>
            <a:ext cx="576064" cy="576064"/>
          </a:xfrm>
          <a:prstGeom prst="rect">
            <a:avLst/>
          </a:prstGeom>
          <a:noFill/>
        </p:spPr>
      </p:pic>
      <p:pic>
        <p:nvPicPr>
          <p:cNvPr id="95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3736697" y="4445823"/>
            <a:ext cx="576064" cy="576064"/>
          </a:xfrm>
          <a:prstGeom prst="rect">
            <a:avLst/>
          </a:prstGeom>
          <a:noFill/>
        </p:spPr>
      </p:pic>
      <p:pic>
        <p:nvPicPr>
          <p:cNvPr id="3074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3664689" y="557391"/>
            <a:ext cx="576063" cy="576063"/>
          </a:xfrm>
          <a:prstGeom prst="rect">
            <a:avLst/>
          </a:prstGeom>
          <a:noFill/>
        </p:spPr>
      </p:pic>
      <p:pic>
        <p:nvPicPr>
          <p:cNvPr id="5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6328985" y="557391"/>
            <a:ext cx="576064" cy="576064"/>
          </a:xfrm>
          <a:prstGeom prst="rect">
            <a:avLst/>
          </a:prstGeom>
          <a:noFill/>
        </p:spPr>
      </p:pic>
      <p:pic>
        <p:nvPicPr>
          <p:cNvPr id="6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6977057" y="557391"/>
            <a:ext cx="576064" cy="576064"/>
          </a:xfrm>
          <a:prstGeom prst="rect">
            <a:avLst/>
          </a:prstGeom>
          <a:noFill/>
        </p:spPr>
      </p:pic>
      <p:pic>
        <p:nvPicPr>
          <p:cNvPr id="9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4312761" y="557391"/>
            <a:ext cx="624071" cy="576063"/>
          </a:xfrm>
          <a:prstGeom prst="rect">
            <a:avLst/>
          </a:prstGeom>
          <a:noFill/>
        </p:spPr>
      </p:pic>
      <p:pic>
        <p:nvPicPr>
          <p:cNvPr id="10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5032841" y="557391"/>
            <a:ext cx="554757" cy="554757"/>
          </a:xfrm>
          <a:prstGeom prst="rect">
            <a:avLst/>
          </a:prstGeom>
          <a:noFill/>
        </p:spPr>
      </p:pic>
      <p:pic>
        <p:nvPicPr>
          <p:cNvPr id="11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5680913" y="557391"/>
            <a:ext cx="576064" cy="576064"/>
          </a:xfrm>
          <a:prstGeom prst="rect">
            <a:avLst/>
          </a:prstGeom>
          <a:noFill/>
        </p:spPr>
      </p:pic>
      <p:pic>
        <p:nvPicPr>
          <p:cNvPr id="12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5032841" y="1205463"/>
            <a:ext cx="576064" cy="576064"/>
          </a:xfrm>
          <a:prstGeom prst="rect">
            <a:avLst/>
          </a:prstGeom>
          <a:noFill/>
        </p:spPr>
      </p:pic>
      <p:pic>
        <p:nvPicPr>
          <p:cNvPr id="13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5032841" y="1853535"/>
            <a:ext cx="576064" cy="576064"/>
          </a:xfrm>
          <a:prstGeom prst="rect">
            <a:avLst/>
          </a:prstGeom>
          <a:noFill/>
        </p:spPr>
      </p:pic>
      <p:pic>
        <p:nvPicPr>
          <p:cNvPr id="14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5032841" y="2501607"/>
            <a:ext cx="554757" cy="554757"/>
          </a:xfrm>
          <a:prstGeom prst="rect">
            <a:avLst/>
          </a:prstGeom>
          <a:noFill/>
        </p:spPr>
      </p:pic>
      <p:pic>
        <p:nvPicPr>
          <p:cNvPr id="17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5032841" y="3149679"/>
            <a:ext cx="554757" cy="554757"/>
          </a:xfrm>
          <a:prstGeom prst="rect">
            <a:avLst/>
          </a:prstGeom>
          <a:noFill/>
        </p:spPr>
      </p:pic>
      <p:pic>
        <p:nvPicPr>
          <p:cNvPr id="18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5032841" y="3797751"/>
            <a:ext cx="554757" cy="554757"/>
          </a:xfrm>
          <a:prstGeom prst="rect">
            <a:avLst/>
          </a:prstGeom>
          <a:noFill/>
        </p:spPr>
      </p:pic>
      <p:pic>
        <p:nvPicPr>
          <p:cNvPr id="19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5032841" y="4445823"/>
            <a:ext cx="554757" cy="554757"/>
          </a:xfrm>
          <a:prstGeom prst="rect">
            <a:avLst/>
          </a:prstGeom>
          <a:noFill/>
        </p:spPr>
      </p:pic>
      <p:pic>
        <p:nvPicPr>
          <p:cNvPr id="20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5032841" y="5093895"/>
            <a:ext cx="554757" cy="554757"/>
          </a:xfrm>
          <a:prstGeom prst="rect">
            <a:avLst/>
          </a:prstGeom>
          <a:noFill/>
        </p:spPr>
      </p:pic>
      <p:pic>
        <p:nvPicPr>
          <p:cNvPr id="23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5032841" y="5741967"/>
            <a:ext cx="554757" cy="554757"/>
          </a:xfrm>
          <a:prstGeom prst="rect">
            <a:avLst/>
          </a:prstGeom>
          <a:noFill/>
        </p:spPr>
      </p:pic>
      <p:pic>
        <p:nvPicPr>
          <p:cNvPr id="24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5680913" y="1853535"/>
            <a:ext cx="576064" cy="576064"/>
          </a:xfrm>
          <a:prstGeom prst="rect">
            <a:avLst/>
          </a:prstGeom>
          <a:noFill/>
        </p:spPr>
      </p:pic>
      <p:pic>
        <p:nvPicPr>
          <p:cNvPr id="25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4384769" y="1853535"/>
            <a:ext cx="576064" cy="576064"/>
          </a:xfrm>
          <a:prstGeom prst="rect">
            <a:avLst/>
          </a:prstGeom>
          <a:noFill/>
        </p:spPr>
      </p:pic>
      <p:pic>
        <p:nvPicPr>
          <p:cNvPr id="26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3736697" y="1853535"/>
            <a:ext cx="576064" cy="576064"/>
          </a:xfrm>
          <a:prstGeom prst="rect">
            <a:avLst/>
          </a:prstGeom>
          <a:noFill/>
        </p:spPr>
      </p:pic>
      <p:pic>
        <p:nvPicPr>
          <p:cNvPr id="27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5680913" y="4445823"/>
            <a:ext cx="576064" cy="576064"/>
          </a:xfrm>
          <a:prstGeom prst="rect">
            <a:avLst/>
          </a:prstGeom>
          <a:noFill/>
        </p:spPr>
      </p:pic>
      <p:pic>
        <p:nvPicPr>
          <p:cNvPr id="28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6328985" y="4445823"/>
            <a:ext cx="504056" cy="567680"/>
          </a:xfrm>
          <a:prstGeom prst="rect">
            <a:avLst/>
          </a:prstGeom>
          <a:noFill/>
        </p:spPr>
      </p:pic>
      <p:pic>
        <p:nvPicPr>
          <p:cNvPr id="29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6905049" y="4445823"/>
            <a:ext cx="576064" cy="576064"/>
          </a:xfrm>
          <a:prstGeom prst="rect">
            <a:avLst/>
          </a:prstGeom>
          <a:noFill/>
        </p:spPr>
      </p:pic>
      <p:pic>
        <p:nvPicPr>
          <p:cNvPr id="30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4384769" y="4445823"/>
            <a:ext cx="576064" cy="576064"/>
          </a:xfrm>
          <a:prstGeom prst="rect">
            <a:avLst/>
          </a:prstGeom>
          <a:noFill/>
        </p:spPr>
      </p:pic>
      <p:pic>
        <p:nvPicPr>
          <p:cNvPr id="31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3736697" y="4445823"/>
            <a:ext cx="576064" cy="576064"/>
          </a:xfrm>
          <a:prstGeom prst="rect">
            <a:avLst/>
          </a:prstGeom>
          <a:noFill/>
        </p:spPr>
      </p:pic>
      <p:pic>
        <p:nvPicPr>
          <p:cNvPr id="32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3088625" y="4445823"/>
            <a:ext cx="576064" cy="576064"/>
          </a:xfrm>
          <a:prstGeom prst="rect">
            <a:avLst/>
          </a:prstGeom>
          <a:noFill/>
        </p:spPr>
      </p:pic>
      <p:pic>
        <p:nvPicPr>
          <p:cNvPr id="34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3088625" y="5093895"/>
            <a:ext cx="576064" cy="576064"/>
          </a:xfrm>
          <a:prstGeom prst="rect">
            <a:avLst/>
          </a:prstGeom>
          <a:noFill/>
        </p:spPr>
      </p:pic>
      <p:pic>
        <p:nvPicPr>
          <p:cNvPr id="35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3088625" y="3797751"/>
            <a:ext cx="576064" cy="576064"/>
          </a:xfrm>
          <a:prstGeom prst="rect">
            <a:avLst/>
          </a:prstGeom>
          <a:noFill/>
        </p:spPr>
      </p:pic>
      <p:pic>
        <p:nvPicPr>
          <p:cNvPr id="36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3088625" y="5741967"/>
            <a:ext cx="576064" cy="567680"/>
          </a:xfrm>
          <a:prstGeom prst="rect">
            <a:avLst/>
          </a:prstGeom>
          <a:noFill/>
        </p:spPr>
      </p:pic>
      <p:pic>
        <p:nvPicPr>
          <p:cNvPr id="37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3088625" y="3149679"/>
            <a:ext cx="576064" cy="576064"/>
          </a:xfrm>
          <a:prstGeom prst="rect">
            <a:avLst/>
          </a:prstGeom>
          <a:noFill/>
        </p:spPr>
      </p:pic>
      <p:pic>
        <p:nvPicPr>
          <p:cNvPr id="38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3088625" y="2501607"/>
            <a:ext cx="576064" cy="576064"/>
          </a:xfrm>
          <a:prstGeom prst="rect">
            <a:avLst/>
          </a:prstGeom>
          <a:noFill/>
        </p:spPr>
      </p:pic>
      <p:pic>
        <p:nvPicPr>
          <p:cNvPr id="39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6328985" y="3797751"/>
            <a:ext cx="576064" cy="576064"/>
          </a:xfrm>
          <a:prstGeom prst="rect">
            <a:avLst/>
          </a:prstGeom>
          <a:noFill/>
        </p:spPr>
      </p:pic>
      <p:pic>
        <p:nvPicPr>
          <p:cNvPr id="40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6328985" y="3149679"/>
            <a:ext cx="576064" cy="576064"/>
          </a:xfrm>
          <a:prstGeom prst="rect">
            <a:avLst/>
          </a:prstGeom>
          <a:noFill/>
        </p:spPr>
      </p:pic>
      <p:pic>
        <p:nvPicPr>
          <p:cNvPr id="41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4384769" y="5741967"/>
            <a:ext cx="576064" cy="576064"/>
          </a:xfrm>
          <a:prstGeom prst="rect">
            <a:avLst/>
          </a:prstGeom>
          <a:noFill/>
        </p:spPr>
      </p:pic>
      <p:pic>
        <p:nvPicPr>
          <p:cNvPr id="42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5680913" y="5741967"/>
            <a:ext cx="576064" cy="576064"/>
          </a:xfrm>
          <a:prstGeom prst="rect">
            <a:avLst/>
          </a:prstGeom>
          <a:noFill/>
        </p:spPr>
      </p:pic>
      <p:pic>
        <p:nvPicPr>
          <p:cNvPr id="43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6328985" y="5741967"/>
            <a:ext cx="576064" cy="576064"/>
          </a:xfrm>
          <a:prstGeom prst="rect">
            <a:avLst/>
          </a:prstGeom>
          <a:noFill/>
        </p:spPr>
      </p:pic>
      <p:pic>
        <p:nvPicPr>
          <p:cNvPr id="44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6977057" y="5741967"/>
            <a:ext cx="576064" cy="576064"/>
          </a:xfrm>
          <a:prstGeom prst="rect">
            <a:avLst/>
          </a:prstGeom>
          <a:noFill/>
        </p:spPr>
      </p:pic>
      <p:pic>
        <p:nvPicPr>
          <p:cNvPr id="45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7697137" y="5741967"/>
            <a:ext cx="504056" cy="576064"/>
          </a:xfrm>
          <a:prstGeom prst="rect">
            <a:avLst/>
          </a:prstGeom>
          <a:noFill/>
        </p:spPr>
      </p:pic>
      <p:pic>
        <p:nvPicPr>
          <p:cNvPr id="46" name="Picture 2" descr="C:\Users\ДБ\Desktop\bcdbaea9832f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8273201" y="5741967"/>
            <a:ext cx="576064" cy="576064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3160633" y="701407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3376657" y="192554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160633" y="2141567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6473001" y="2789639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4024729" y="588598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3808705" y="557391"/>
            <a:ext cx="445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л</a:t>
            </a:r>
            <a:endParaRPr lang="ru-RU" sz="3200" b="1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456777" y="557391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а</a:t>
            </a:r>
            <a:endParaRPr lang="ru-RU" sz="3200" b="1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5104849" y="557391"/>
            <a:ext cx="4331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н</a:t>
            </a:r>
            <a:endParaRPr lang="ru-RU" sz="3200" b="1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5752921" y="557391"/>
            <a:ext cx="445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д</a:t>
            </a:r>
            <a:endParaRPr lang="ru-RU" sz="3200" b="1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6328985" y="557391"/>
            <a:ext cx="5357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ы</a:t>
            </a:r>
            <a:endParaRPr lang="ru-RU" sz="3200" b="1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7049065" y="557391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ш</a:t>
            </a:r>
            <a:endParaRPr lang="ru-RU" sz="3200" b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5104849" y="1205463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е</a:t>
            </a:r>
            <a:endParaRPr lang="ru-RU" sz="3200" b="1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3736697" y="1853535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р</a:t>
            </a:r>
            <a:endParaRPr lang="ru-RU" sz="3200" b="1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4456777" y="1853535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о</a:t>
            </a:r>
            <a:endParaRPr lang="ru-RU" sz="3200" b="1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5104849" y="1853535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з</a:t>
            </a:r>
            <a:endParaRPr lang="ru-RU" sz="3200" b="1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6256977" y="4445823"/>
            <a:ext cx="504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 к</a:t>
            </a:r>
            <a:endParaRPr lang="ru-RU" sz="3200" b="1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3160633" y="2501607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к</a:t>
            </a:r>
            <a:endParaRPr lang="ru-RU" sz="3200" b="1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3160633" y="3221687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л</a:t>
            </a:r>
            <a:endParaRPr lang="ru-RU" sz="3200" b="1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3160633" y="3869759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е</a:t>
            </a:r>
            <a:endParaRPr lang="ru-RU" sz="3200" b="1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3160633" y="4445823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в</a:t>
            </a:r>
            <a:endParaRPr lang="ru-RU" sz="3200" b="1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2512561" y="4445823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г</a:t>
            </a:r>
            <a:endParaRPr lang="ru-RU" sz="3200" b="1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3160633" y="5093895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е</a:t>
            </a:r>
            <a:endParaRPr lang="ru-RU" sz="3200" b="1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3160633" y="5741967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р</a:t>
            </a:r>
            <a:endParaRPr lang="ru-RU" sz="3200" b="1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5104849" y="3077671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б</a:t>
            </a:r>
            <a:endParaRPr lang="ru-RU" sz="3200" b="1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5104849" y="2429599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а</a:t>
            </a:r>
            <a:endParaRPr lang="ru-RU" sz="3200" b="1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6905049" y="4445823"/>
            <a:ext cx="373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а</a:t>
            </a:r>
            <a:endParaRPr lang="ru-RU" sz="3200" b="1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5752921" y="4445823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и</a:t>
            </a:r>
            <a:endParaRPr lang="ru-RU" sz="3200" b="1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5104849" y="4445823"/>
            <a:ext cx="445956" cy="606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д</a:t>
            </a:r>
            <a:endParaRPr lang="ru-RU" sz="3200" b="1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4456777" y="4445823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з</a:t>
            </a:r>
            <a:endParaRPr lang="ru-RU" sz="3200" b="1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3808705" y="4445823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о</a:t>
            </a:r>
            <a:endParaRPr lang="ru-RU" sz="3200" b="1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5104849" y="3797751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у</a:t>
            </a:r>
            <a:endParaRPr lang="ru-RU" sz="3200" b="1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5752921" y="1853535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а</a:t>
            </a:r>
            <a:endParaRPr lang="ru-RU" sz="3200" b="1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5104849" y="5093895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к</a:t>
            </a:r>
            <a:endParaRPr lang="ru-RU" sz="3200" b="1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5104849" y="5741967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/>
          </a:p>
        </p:txBody>
      </p:sp>
      <p:sp>
        <p:nvSpPr>
          <p:cNvPr id="86" name="Прямоугольник 85"/>
          <p:cNvSpPr/>
          <p:nvPr/>
        </p:nvSpPr>
        <p:spPr>
          <a:xfrm>
            <a:off x="6400993" y="3149679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м</a:t>
            </a:r>
            <a:endParaRPr lang="ru-RU" sz="3200" b="1" dirty="0"/>
          </a:p>
        </p:txBody>
      </p:sp>
      <p:sp>
        <p:nvSpPr>
          <p:cNvPr id="87" name="Прямоугольник 86"/>
          <p:cNvSpPr/>
          <p:nvPr/>
        </p:nvSpPr>
        <p:spPr>
          <a:xfrm>
            <a:off x="6400993" y="3797751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а</a:t>
            </a:r>
            <a:endParaRPr lang="ru-RU" sz="3200" b="1" dirty="0"/>
          </a:p>
        </p:txBody>
      </p:sp>
      <p:sp>
        <p:nvSpPr>
          <p:cNvPr id="88" name="Прямоугольник 87"/>
          <p:cNvSpPr/>
          <p:nvPr/>
        </p:nvSpPr>
        <p:spPr>
          <a:xfrm>
            <a:off x="5104849" y="5741967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а</a:t>
            </a:r>
            <a:endParaRPr lang="ru-RU" sz="3200" b="1" dirty="0"/>
          </a:p>
        </p:txBody>
      </p:sp>
      <p:sp>
        <p:nvSpPr>
          <p:cNvPr id="89" name="Прямоугольник 88"/>
          <p:cNvSpPr/>
          <p:nvPr/>
        </p:nvSpPr>
        <p:spPr>
          <a:xfrm>
            <a:off x="4456777" y="5741967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н</a:t>
            </a:r>
            <a:endParaRPr lang="ru-RU" sz="3200" b="1" dirty="0"/>
          </a:p>
        </p:txBody>
      </p:sp>
      <p:sp>
        <p:nvSpPr>
          <p:cNvPr id="90" name="Прямоугольник 89"/>
          <p:cNvSpPr/>
          <p:nvPr/>
        </p:nvSpPr>
        <p:spPr>
          <a:xfrm>
            <a:off x="5752921" y="5741967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р</a:t>
            </a:r>
            <a:endParaRPr lang="ru-RU" sz="3200" b="1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6400993" y="5741967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ц</a:t>
            </a:r>
            <a:endParaRPr lang="ru-RU" sz="3200" b="1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7049065" y="5741967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и</a:t>
            </a:r>
            <a:endParaRPr lang="ru-RU" sz="3200" b="1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7769145" y="5741967"/>
            <a:ext cx="504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с</a:t>
            </a:r>
            <a:endParaRPr lang="ru-RU" sz="3200" b="1" dirty="0"/>
          </a:p>
        </p:txBody>
      </p:sp>
      <p:sp>
        <p:nvSpPr>
          <p:cNvPr id="94" name="Прямоугольник 93"/>
          <p:cNvSpPr/>
          <p:nvPr/>
        </p:nvSpPr>
        <p:spPr>
          <a:xfrm>
            <a:off x="8345209" y="5741967"/>
            <a:ext cx="445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A8"/>
                </a:solidFill>
              </a:rPr>
              <a:t>с</a:t>
            </a:r>
            <a:endParaRPr lang="ru-RU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3" grpId="0"/>
      <p:bldP spid="64" grpId="0"/>
      <p:bldP spid="65" grpId="0"/>
      <p:bldP spid="66" grpId="0"/>
      <p:bldP spid="67" grpId="0"/>
      <p:bldP spid="67" grpId="1"/>
      <p:bldP spid="68" grpId="0"/>
      <p:bldP spid="69" grpId="0"/>
      <p:bldP spid="71" grpId="1"/>
      <p:bldP spid="72" grpId="0"/>
      <p:bldP spid="74" grpId="0"/>
      <p:bldP spid="75" grpId="0"/>
      <p:bldP spid="76" grpId="0"/>
      <p:bldP spid="77" grpId="0"/>
      <p:bldP spid="77" grpId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8" grpId="0"/>
      <p:bldP spid="89" grpId="0"/>
      <p:bldP spid="90" grpId="0"/>
      <p:bldP spid="91" grpId="0"/>
      <p:bldP spid="92" grpId="0"/>
      <p:bldP spid="93" grpId="0"/>
      <p:bldP spid="9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www.33bizhi.com/pic/cuntu/2011-3/12/1269905391700oca66ujiq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5" b="3304"/>
          <a:stretch/>
        </p:blipFill>
        <p:spPr bwMode="auto">
          <a:xfrm>
            <a:off x="1069" y="0"/>
            <a:ext cx="9142931" cy="688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7259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admin\Desktop\1935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357298"/>
            <a:ext cx="5572164" cy="4181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4" cstate="print">
            <a:duotone>
              <a:prstClr val="black"/>
              <a:srgbClr val="00B0F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785918" y="1214422"/>
            <a:ext cx="5572164" cy="4429156"/>
          </a:xfrm>
          <a:prstGeom prst="rect">
            <a:avLst/>
          </a:prstGeom>
          <a:noFill/>
        </p:spPr>
      </p:pic>
      <p:pic>
        <p:nvPicPr>
          <p:cNvPr id="6147" name="Picture 3" descr="C:\Users\admin\Desktop\bessmertn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14290"/>
            <a:ext cx="1445448" cy="1373176"/>
          </a:xfrm>
          <a:prstGeom prst="rect">
            <a:avLst/>
          </a:prstGeom>
          <a:noFill/>
        </p:spPr>
      </p:pic>
      <p:pic>
        <p:nvPicPr>
          <p:cNvPr id="8" name="Picture 3" descr="C:\Users\admin\Desktop\bessmertn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428736"/>
            <a:ext cx="1445448" cy="1373176"/>
          </a:xfrm>
          <a:prstGeom prst="rect">
            <a:avLst/>
          </a:prstGeom>
          <a:noFill/>
        </p:spPr>
      </p:pic>
      <p:pic>
        <p:nvPicPr>
          <p:cNvPr id="9" name="Picture 3" descr="C:\Users\admin\Desktop\bessmertn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714620"/>
            <a:ext cx="1445448" cy="1373176"/>
          </a:xfrm>
          <a:prstGeom prst="rect">
            <a:avLst/>
          </a:prstGeom>
          <a:noFill/>
        </p:spPr>
      </p:pic>
      <p:pic>
        <p:nvPicPr>
          <p:cNvPr id="10" name="Picture 3" descr="C:\Users\admin\Desktop\bessmertn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929066"/>
            <a:ext cx="1445448" cy="1373176"/>
          </a:xfrm>
          <a:prstGeom prst="rect">
            <a:avLst/>
          </a:prstGeom>
          <a:noFill/>
        </p:spPr>
      </p:pic>
      <p:pic>
        <p:nvPicPr>
          <p:cNvPr id="11" name="Picture 3" descr="C:\Users\admin\Desktop\bessmertn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5286388"/>
            <a:ext cx="1445448" cy="1373176"/>
          </a:xfrm>
          <a:prstGeom prst="rect">
            <a:avLst/>
          </a:prstGeom>
          <a:noFill/>
        </p:spPr>
      </p:pic>
      <p:pic>
        <p:nvPicPr>
          <p:cNvPr id="12" name="Picture 3" descr="C:\Users\admin\Desktop\bessmertn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0" y="214290"/>
            <a:ext cx="1445448" cy="1373176"/>
          </a:xfrm>
          <a:prstGeom prst="rect">
            <a:avLst/>
          </a:prstGeom>
          <a:noFill/>
        </p:spPr>
      </p:pic>
      <p:pic>
        <p:nvPicPr>
          <p:cNvPr id="13" name="Picture 3" descr="C:\Users\admin\Desktop\bessmertn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0" y="1500174"/>
            <a:ext cx="1445448" cy="1373176"/>
          </a:xfrm>
          <a:prstGeom prst="rect">
            <a:avLst/>
          </a:prstGeom>
          <a:noFill/>
        </p:spPr>
      </p:pic>
      <p:pic>
        <p:nvPicPr>
          <p:cNvPr id="14" name="Picture 3" descr="C:\Users\admin\Desktop\bessmertn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0" y="2786058"/>
            <a:ext cx="1445448" cy="1373176"/>
          </a:xfrm>
          <a:prstGeom prst="rect">
            <a:avLst/>
          </a:prstGeom>
          <a:noFill/>
        </p:spPr>
      </p:pic>
      <p:pic>
        <p:nvPicPr>
          <p:cNvPr id="15" name="Picture 3" descr="C:\Users\admin\Desktop\bessmertn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0" y="4071942"/>
            <a:ext cx="1445448" cy="1373176"/>
          </a:xfrm>
          <a:prstGeom prst="rect">
            <a:avLst/>
          </a:prstGeom>
          <a:noFill/>
        </p:spPr>
      </p:pic>
      <p:pic>
        <p:nvPicPr>
          <p:cNvPr id="16" name="Picture 3" descr="C:\Users\admin\Desktop\bessmertni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20" y="5357826"/>
            <a:ext cx="1445448" cy="1285884"/>
          </a:xfrm>
          <a:prstGeom prst="rect">
            <a:avLst/>
          </a:prstGeom>
          <a:noFill/>
        </p:spPr>
      </p:pic>
      <p:pic>
        <p:nvPicPr>
          <p:cNvPr id="4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4" cstate="print">
            <a:duotone>
              <a:prstClr val="black"/>
              <a:srgbClr val="00B0F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" name="Picture 3" descr="C:\Users\admin\Desktop\bessmertni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5643578"/>
            <a:ext cx="1195646" cy="1000132"/>
          </a:xfrm>
          <a:prstGeom prst="rect">
            <a:avLst/>
          </a:prstGeom>
          <a:noFill/>
        </p:spPr>
      </p:pic>
      <p:pic>
        <p:nvPicPr>
          <p:cNvPr id="18" name="Picture 3" descr="C:\Users\admin\Desktop\bessmertnik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8926" y="5643578"/>
            <a:ext cx="1124208" cy="1000132"/>
          </a:xfrm>
          <a:prstGeom prst="rect">
            <a:avLst/>
          </a:prstGeom>
          <a:noFill/>
        </p:spPr>
      </p:pic>
      <p:pic>
        <p:nvPicPr>
          <p:cNvPr id="19" name="Picture 3" descr="C:\Users\admin\Desktop\bessmertnik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00496" y="5643578"/>
            <a:ext cx="1124208" cy="1000132"/>
          </a:xfrm>
          <a:prstGeom prst="rect">
            <a:avLst/>
          </a:prstGeom>
          <a:noFill/>
        </p:spPr>
      </p:pic>
      <p:pic>
        <p:nvPicPr>
          <p:cNvPr id="20" name="Picture 3" descr="C:\Users\admin\Desktop\bessmertnik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2066" y="5643578"/>
            <a:ext cx="1214446" cy="1000132"/>
          </a:xfrm>
          <a:prstGeom prst="rect">
            <a:avLst/>
          </a:prstGeom>
          <a:noFill/>
        </p:spPr>
      </p:pic>
      <p:pic>
        <p:nvPicPr>
          <p:cNvPr id="21" name="Picture 3" descr="C:\Users\admin\Desktop\bessmertnik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86512" y="5643578"/>
            <a:ext cx="1143008" cy="1000132"/>
          </a:xfrm>
          <a:prstGeom prst="rect">
            <a:avLst/>
          </a:prstGeom>
          <a:noFill/>
        </p:spPr>
      </p:pic>
      <p:pic>
        <p:nvPicPr>
          <p:cNvPr id="22" name="Picture 3" descr="C:\Users\admin\Desktop\bessmertnik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14480" y="214290"/>
            <a:ext cx="1052770" cy="1000132"/>
          </a:xfrm>
          <a:prstGeom prst="rect">
            <a:avLst/>
          </a:prstGeom>
          <a:noFill/>
        </p:spPr>
      </p:pic>
      <p:pic>
        <p:nvPicPr>
          <p:cNvPr id="23" name="Picture 3" descr="C:\Users\admin\Desktop\bessmertnik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14612" y="214290"/>
            <a:ext cx="1052770" cy="1000132"/>
          </a:xfrm>
          <a:prstGeom prst="rect">
            <a:avLst/>
          </a:prstGeom>
          <a:noFill/>
        </p:spPr>
      </p:pic>
      <p:pic>
        <p:nvPicPr>
          <p:cNvPr id="24" name="Picture 3" descr="C:\Users\admin\Desktop\bessmertnik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643306" y="214290"/>
            <a:ext cx="1052770" cy="1000132"/>
          </a:xfrm>
          <a:prstGeom prst="rect">
            <a:avLst/>
          </a:prstGeom>
          <a:noFill/>
        </p:spPr>
      </p:pic>
      <p:pic>
        <p:nvPicPr>
          <p:cNvPr id="25" name="Picture 3" descr="C:\Users\admin\Desktop\bessmertnik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3438" y="214290"/>
            <a:ext cx="1052770" cy="1000132"/>
          </a:xfrm>
          <a:prstGeom prst="rect">
            <a:avLst/>
          </a:prstGeom>
          <a:noFill/>
        </p:spPr>
      </p:pic>
      <p:pic>
        <p:nvPicPr>
          <p:cNvPr id="26" name="Picture 3" descr="C:\Users\admin\Desktop\bessmertnik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72132" y="214290"/>
            <a:ext cx="1052770" cy="1000132"/>
          </a:xfrm>
          <a:prstGeom prst="rect">
            <a:avLst/>
          </a:prstGeom>
          <a:noFill/>
        </p:spPr>
      </p:pic>
      <p:pic>
        <p:nvPicPr>
          <p:cNvPr id="27" name="Picture 3" descr="C:\Users\admin\Desktop\bessmertnik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00826" y="214290"/>
            <a:ext cx="1052770" cy="10001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C:\Users\admin\Desktop\Romash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071802" y="214290"/>
            <a:ext cx="2786082" cy="2286016"/>
          </a:xfrm>
          <a:prstGeom prst="rect">
            <a:avLst/>
          </a:prstGeom>
          <a:noFill/>
        </p:spPr>
      </p:pic>
      <p:pic>
        <p:nvPicPr>
          <p:cNvPr id="7173" name="Picture 5" descr="C:\Users\admin\Desktop\507594805_tonnel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786446" y="214290"/>
            <a:ext cx="3166607" cy="2286016"/>
          </a:xfrm>
          <a:prstGeom prst="rect">
            <a:avLst/>
          </a:prstGeom>
          <a:noFill/>
        </p:spPr>
      </p:pic>
      <p:pic>
        <p:nvPicPr>
          <p:cNvPr id="7171" name="Picture 3" descr="C:\Users\admin\Desktop\flowers-and-hat-psd-layered-material_35-63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14290"/>
            <a:ext cx="3000396" cy="2286016"/>
          </a:xfrm>
          <a:prstGeom prst="rect">
            <a:avLst/>
          </a:prstGeom>
          <a:noFill/>
        </p:spPr>
      </p:pic>
      <p:pic>
        <p:nvPicPr>
          <p:cNvPr id="7174" name="Picture 6" descr="C:\Users\admin\Desktop\6586gr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4282" y="2500306"/>
            <a:ext cx="3000396" cy="2143140"/>
          </a:xfrm>
          <a:prstGeom prst="rect">
            <a:avLst/>
          </a:prstGeom>
          <a:noFill/>
        </p:spPr>
      </p:pic>
      <p:pic>
        <p:nvPicPr>
          <p:cNvPr id="7175" name="Picture 7" descr="C:\Users\admin\Desktop\Bankoboev.Ru_krasnyi_cvetok_usypannyi_rosoi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14678" y="2500306"/>
            <a:ext cx="2571768" cy="2143140"/>
          </a:xfrm>
          <a:prstGeom prst="rect">
            <a:avLst/>
          </a:prstGeom>
          <a:noFill/>
        </p:spPr>
      </p:pic>
      <p:pic>
        <p:nvPicPr>
          <p:cNvPr id="7176" name="Picture 8" descr="C:\Users\admin\Desktop\Dyuymovochk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715008" y="2500306"/>
            <a:ext cx="3230563" cy="2143140"/>
          </a:xfrm>
          <a:prstGeom prst="rect">
            <a:avLst/>
          </a:prstGeom>
          <a:noFill/>
        </p:spPr>
      </p:pic>
      <p:pic>
        <p:nvPicPr>
          <p:cNvPr id="7178" name="Picture 10" descr="C:\Users\admin\Desktop\original_mirror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4282" y="4643446"/>
            <a:ext cx="3000396" cy="2058984"/>
          </a:xfrm>
          <a:prstGeom prst="rect">
            <a:avLst/>
          </a:prstGeom>
          <a:noFill/>
        </p:spPr>
      </p:pic>
      <p:pic>
        <p:nvPicPr>
          <p:cNvPr id="7179" name="Picture 11" descr="C:\Users\admin\Desktop\nezn_136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214678" y="4643447"/>
            <a:ext cx="2500330" cy="2071702"/>
          </a:xfrm>
          <a:prstGeom prst="rect">
            <a:avLst/>
          </a:prstGeom>
          <a:noFill/>
        </p:spPr>
      </p:pic>
      <p:pic>
        <p:nvPicPr>
          <p:cNvPr id="7180" name="Picture 12" descr="C:\Users\admin\Desktop\84532533_large_3807015_P1010044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715008" y="4643446"/>
            <a:ext cx="3214710" cy="20716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Вальс Цветов ВИДЕО</a:t>
            </a:r>
            <a:endParaRPr lang="ru-RU" dirty="0"/>
          </a:p>
        </p:txBody>
      </p:sp>
      <p:pic>
        <p:nvPicPr>
          <p:cNvPr id="1026" name="Picture 2" descr="C:\Users\ДБ\Desktop\437460_medium_(www.GdeFon.com)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prstClr val="black"/>
              <a:srgbClr val="00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52400" y="152400"/>
            <a:ext cx="8991600" cy="6516960"/>
          </a:xfrm>
          <a:prstGeom prst="rect">
            <a:avLst/>
          </a:prstGeom>
          <a:noFill/>
        </p:spPr>
      </p:pic>
      <p:pic>
        <p:nvPicPr>
          <p:cNvPr id="4" name="Picture 2" descr="G:\Земли прекрасные творенья\картинки цветы\Фото цветы\подснежник\подснежни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76672"/>
            <a:ext cx="3707904" cy="2592288"/>
          </a:xfrm>
          <a:prstGeom prst="rect">
            <a:avLst/>
          </a:prstGeom>
          <a:ln>
            <a:noFill/>
          </a:ln>
          <a:effectLst>
            <a:glow rad="215900">
              <a:srgbClr val="00FF00"/>
            </a:glow>
            <a:softEdge rad="112500"/>
          </a:effectLst>
        </p:spPr>
      </p:pic>
      <p:pic>
        <p:nvPicPr>
          <p:cNvPr id="1027" name="Picture 3" descr="G:\Земли прекрасные творенья\картинки цветы\Фото цветы\подснежник\reWalls.com_283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789040"/>
            <a:ext cx="3888432" cy="2618910"/>
          </a:xfrm>
          <a:prstGeom prst="rect">
            <a:avLst/>
          </a:prstGeom>
          <a:ln>
            <a:noFill/>
          </a:ln>
          <a:effectLst>
            <a:glow rad="215900">
              <a:srgbClr val="00FF00"/>
            </a:glow>
            <a:softEdge rad="112500"/>
          </a:effectLst>
        </p:spPr>
      </p:pic>
      <p:pic>
        <p:nvPicPr>
          <p:cNvPr id="1028" name="Picture 4" descr="G:\Земли прекрасные творенья\картинки цветы\Фото цветы\подснежник\подснежник.jpg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76672"/>
            <a:ext cx="4464496" cy="3276365"/>
          </a:xfrm>
          <a:prstGeom prst="rect">
            <a:avLst/>
          </a:prstGeom>
          <a:ln>
            <a:noFill/>
          </a:ln>
          <a:effectLst>
            <a:glow rad="215900">
              <a:srgbClr val="00FF00"/>
            </a:glow>
            <a:softEdge rad="112500"/>
          </a:effectLst>
        </p:spPr>
      </p:pic>
      <p:pic>
        <p:nvPicPr>
          <p:cNvPr id="3075" name="Picture 3" descr="G:\Земли прекрасные творенья\картинки цветы\Фото цветы\подснежник\подснежник.6.jpg"/>
          <p:cNvPicPr>
            <a:picLocks noChangeAspect="1" noChangeArrowheads="1"/>
          </p:cNvPicPr>
          <p:nvPr/>
        </p:nvPicPr>
        <p:blipFill>
          <a:blip r:embed="rId7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313245" y="3140968"/>
            <a:ext cx="4355976" cy="3266982"/>
          </a:xfrm>
          <a:prstGeom prst="rect">
            <a:avLst/>
          </a:prstGeom>
          <a:ln>
            <a:noFill/>
          </a:ln>
          <a:effectLst>
            <a:glow rad="215900">
              <a:srgbClr val="00FF00"/>
            </a:glow>
            <a:softEdge rad="112500"/>
          </a:effectLst>
        </p:spPr>
      </p:pic>
      <p:pic>
        <p:nvPicPr>
          <p:cNvPr id="3074" name="Picture 2" descr="G:\Земли прекрасные творенья\картинки цветы\Фото цветы\подснежник\подснежник.jpg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59901" y="1052736"/>
            <a:ext cx="5376598" cy="4032448"/>
          </a:xfrm>
          <a:prstGeom prst="ellipse">
            <a:avLst/>
          </a:prstGeom>
          <a:ln w="63500" cap="rnd">
            <a:noFill/>
          </a:ln>
          <a:effectLst>
            <a:glow rad="368300">
              <a:srgbClr val="00FF00"/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2008438" y="5473334"/>
            <a:ext cx="527952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CCFF"/>
                </a:solidFill>
                <a:effectLst>
                  <a:glow rad="165100">
                    <a:srgbClr val="00B050">
                      <a:alpha val="84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anose="020B0A04020102020204" pitchFamily="34" charset="0"/>
              </a:rPr>
              <a:t>ПОДСНЕЖНИК</a:t>
            </a:r>
            <a:endParaRPr lang="ru-RU" sz="5400" b="1" dirty="0">
              <a:ln w="11430"/>
              <a:solidFill>
                <a:srgbClr val="00CCFF"/>
              </a:solidFill>
              <a:effectLst>
                <a:glow rad="165100">
                  <a:srgbClr val="00B050">
                    <a:alpha val="84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3610744" cy="1143000"/>
          </a:xfrm>
        </p:spPr>
        <p:txBody>
          <a:bodyPr/>
          <a:lstStyle/>
          <a:p>
            <a:r>
              <a:rPr lang="ru-RU" b="1" dirty="0" err="1" smtClean="0">
                <a:solidFill>
                  <a:srgbClr val="FF00FF"/>
                </a:solidFill>
              </a:rPr>
              <a:t>забывалка</a:t>
            </a:r>
            <a:endParaRPr lang="ru-RU" b="1" dirty="0">
              <a:solidFill>
                <a:srgbClr val="FF00FF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5291064" y="332656"/>
            <a:ext cx="385293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0" dirty="0" smtClean="0">
                <a:solidFill>
                  <a:srgbClr val="1818A8"/>
                </a:solidFill>
                <a:latin typeface="+mj-lt"/>
                <a:ea typeface="+mj-ea"/>
                <a:cs typeface="+mj-cs"/>
              </a:rPr>
              <a:t>незабудка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1818A8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51520" y="1484784"/>
            <a:ext cx="361074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0" dirty="0" err="1" smtClean="0">
                <a:solidFill>
                  <a:srgbClr val="FF00FF"/>
                </a:solidFill>
                <a:latin typeface="+mj-lt"/>
                <a:ea typeface="+mj-ea"/>
                <a:cs typeface="+mj-cs"/>
              </a:rPr>
              <a:t>марья-кофе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5533256" y="1412776"/>
            <a:ext cx="361074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0" dirty="0" smtClean="0">
                <a:solidFill>
                  <a:srgbClr val="1818A8"/>
                </a:solidFill>
                <a:latin typeface="+mj-lt"/>
                <a:ea typeface="+mj-ea"/>
                <a:cs typeface="+mj-cs"/>
              </a:rPr>
              <a:t>иван-чай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1818A8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51520" y="2564904"/>
            <a:ext cx="361074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0" dirty="0" err="1" smtClean="0">
                <a:solidFill>
                  <a:srgbClr val="FF00FF"/>
                </a:solidFill>
                <a:latin typeface="+mj-lt"/>
                <a:ea typeface="+mj-ea"/>
                <a:cs typeface="+mj-cs"/>
              </a:rPr>
              <a:t>зверолюб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533256" y="2492896"/>
            <a:ext cx="361074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1818A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зверобой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1818A8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0" y="5229200"/>
            <a:ext cx="4114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0" dirty="0" err="1" smtClean="0">
                <a:solidFill>
                  <a:srgbClr val="FF00FF"/>
                </a:solidFill>
                <a:latin typeface="+mj-lt"/>
                <a:ea typeface="+mj-ea"/>
                <a:cs typeface="+mj-cs"/>
              </a:rPr>
              <a:t>подопушник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5533256" y="5445224"/>
            <a:ext cx="361074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0" dirty="0" smtClean="0">
                <a:solidFill>
                  <a:srgbClr val="1818A8"/>
                </a:solidFill>
                <a:latin typeface="+mj-lt"/>
                <a:ea typeface="+mj-ea"/>
                <a:cs typeface="+mj-cs"/>
              </a:rPr>
              <a:t>подорожник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1818A8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0" y="3861048"/>
            <a:ext cx="399593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0" dirty="0" err="1" smtClean="0">
                <a:solidFill>
                  <a:srgbClr val="FF00FF"/>
                </a:solidFill>
                <a:latin typeface="+mj-lt"/>
                <a:ea typeface="+mj-ea"/>
                <a:cs typeface="+mj-cs"/>
              </a:rPr>
              <a:t>василий-да-ольга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5292080" y="3933056"/>
            <a:ext cx="361074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0" dirty="0" smtClean="0">
                <a:solidFill>
                  <a:srgbClr val="1818A8"/>
                </a:solidFill>
                <a:latin typeface="+mj-lt"/>
                <a:ea typeface="+mj-ea"/>
                <a:cs typeface="+mj-cs"/>
              </a:rPr>
              <a:t>иван-да-марья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1818A8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ДБ\Desktop\post-11-11492788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995936" y="44185"/>
            <a:ext cx="1883701" cy="1412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ДБ\Desktop\ivanchai - коп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635896" y="1268760"/>
            <a:ext cx="2017410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ДБ\Desktop\zverobo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211960" y="2420888"/>
            <a:ext cx="1656184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ДБ\Desktop\1299240646_fotografiya-cvetka-medunk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635896" y="3861048"/>
            <a:ext cx="1807075" cy="1798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C:\Users\ДБ\Desktop\0_815b6_68543340_L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812454" y="5321925"/>
            <a:ext cx="1800200" cy="1394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94720" cy="1143000"/>
          </a:xfrm>
        </p:spPr>
        <p:txBody>
          <a:bodyPr/>
          <a:lstStyle/>
          <a:p>
            <a:r>
              <a:rPr lang="ru-RU" b="1" i="1" dirty="0" err="1" smtClean="0">
                <a:solidFill>
                  <a:srgbClr val="FF0000"/>
                </a:solidFill>
              </a:rPr>
              <a:t>нпиюл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99992" y="476672"/>
            <a:ext cx="20553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люпин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2780928"/>
            <a:ext cx="27121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err="1" smtClean="0">
                <a:solidFill>
                  <a:srgbClr val="FF0000"/>
                </a:solidFill>
              </a:rPr>
              <a:t>аимомзм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3928" y="2060848"/>
            <a:ext cx="25090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ландыш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1988840"/>
            <a:ext cx="25090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err="1" smtClean="0">
                <a:solidFill>
                  <a:srgbClr val="FF0000"/>
                </a:solidFill>
              </a:rPr>
              <a:t>шданлы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1196752"/>
            <a:ext cx="26965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гиацинт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1268760"/>
            <a:ext cx="26891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err="1" smtClean="0">
                <a:solidFill>
                  <a:srgbClr val="FF0000"/>
                </a:solidFill>
              </a:rPr>
              <a:t>циганит</a:t>
            </a:r>
            <a:endParaRPr lang="ru-RU" sz="4400" i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2636912"/>
            <a:ext cx="3312368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                                 </a:t>
            </a:r>
            <a:r>
              <a:rPr lang="ru-RU" sz="4400" b="1" i="1" dirty="0" smtClean="0">
                <a:solidFill>
                  <a:srgbClr val="FF0000"/>
                </a:solidFill>
              </a:rPr>
              <a:t>мимоза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3717032"/>
            <a:ext cx="19239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err="1" smtClean="0">
                <a:solidFill>
                  <a:srgbClr val="FF0000"/>
                </a:solidFill>
              </a:rPr>
              <a:t>иляил</a:t>
            </a:r>
            <a:endParaRPr lang="ru-RU" sz="4400" i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75856" y="4509120"/>
            <a:ext cx="22942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err="1" smtClean="0">
                <a:solidFill>
                  <a:srgbClr val="FF0000"/>
                </a:solidFill>
              </a:rPr>
              <a:t>кифала</a:t>
            </a:r>
            <a:endParaRPr lang="ru-RU" sz="4400" i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32040" y="3789040"/>
            <a:ext cx="19239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лилия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91880" y="5373216"/>
            <a:ext cx="15584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err="1" smtClean="0">
                <a:solidFill>
                  <a:srgbClr val="FF0000"/>
                </a:solidFill>
              </a:rPr>
              <a:t>опин</a:t>
            </a:r>
            <a:endParaRPr lang="ru-RU" sz="44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11760" y="4365104"/>
            <a:ext cx="22942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фиалка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27784" y="5733256"/>
            <a:ext cx="21024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резеда</a:t>
            </a:r>
            <a:endParaRPr lang="ru-RU" sz="4400" i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64" y="5301208"/>
            <a:ext cx="15584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пион</a:t>
            </a:r>
            <a:endParaRPr lang="ru-RU" sz="4400" i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87824" y="5733256"/>
            <a:ext cx="26642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дереза</a:t>
            </a:r>
            <a:endParaRPr lang="ru-RU" sz="4400" i="1" dirty="0">
              <a:solidFill>
                <a:srgbClr val="FF0000"/>
              </a:solidFill>
            </a:endParaRPr>
          </a:p>
        </p:txBody>
      </p:sp>
      <p:pic>
        <p:nvPicPr>
          <p:cNvPr id="18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prstClr val="black"/>
              <a:srgbClr val="00B0F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79512" y="0"/>
            <a:ext cx="8964488" cy="6858000"/>
          </a:xfrm>
          <a:prstGeom prst="rect">
            <a:avLst/>
          </a:prstGeom>
          <a:noFill/>
        </p:spPr>
      </p:pic>
      <p:pic>
        <p:nvPicPr>
          <p:cNvPr id="1026" name="Picture 2" descr="C:\Users\ДБ\Desktop\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1967880" cy="15086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ДБ\Desktop\hyacinthus_woo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2071117" cy="20711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C:\Users\ДБ\Desktop\Мимоза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50505" y="2204864"/>
            <a:ext cx="2017161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C:\Users\ДБ\Desktop\0a0adf885051423a0ebcaf3f38be5a7c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8264" y="3421427"/>
            <a:ext cx="2016224" cy="16336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1" name="Picture 7" descr="C:\Users\ДБ\Desktop\7954a4c24a0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73021" y="3678768"/>
            <a:ext cx="1972130" cy="1440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2" name="Picture 8" descr="C:\Users\ДБ\Desktop\12664416.1017780.jpe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b="11806"/>
          <a:stretch/>
        </p:blipFill>
        <p:spPr bwMode="auto">
          <a:xfrm>
            <a:off x="6923922" y="5054479"/>
            <a:ext cx="2066981" cy="15064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3" name="Picture 9" descr="C:\Users\ДБ\Desktop\im_14094_.0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80863" y="5118928"/>
            <a:ext cx="2021210" cy="14420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4" name="Picture 10" descr="C:\Users\ДБ\Desktop\up159240-19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923922" y="1746381"/>
            <a:ext cx="1992222" cy="1682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4" grpId="0"/>
      <p:bldP spid="4" grpId="1"/>
      <p:bldP spid="5" grpId="0"/>
      <p:bldP spid="6" grpId="0"/>
      <p:bldP spid="6" grpId="1"/>
      <p:bldP spid="7" grpId="0"/>
      <p:bldP spid="8" grpId="0"/>
      <p:bldP spid="8" grpId="1"/>
      <p:bldP spid="9" grpId="0"/>
      <p:bldP spid="10" grpId="0"/>
      <p:bldP spid="10" grpId="1"/>
      <p:bldP spid="11" grpId="0"/>
      <p:bldP spid="11" grpId="1"/>
      <p:bldP spid="12" grpId="0"/>
      <p:bldP spid="13" grpId="0"/>
      <p:bldP spid="13" grpId="1"/>
      <p:bldP spid="14" grpId="0"/>
      <p:bldP spid="15" grpId="0"/>
      <p:bldP spid="16" grpId="0"/>
      <p:bldP spid="17" grpId="0"/>
      <p:bldP spid="1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Рабочий стол\Аксаков\dhdhdhdhn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18390" y="875109"/>
            <a:ext cx="4873450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00FF00"/>
                </a:solidFill>
                <a:effectLst>
                  <a:glow rad="266700">
                    <a:srgbClr val="FF00FF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«Земли </a:t>
            </a:r>
          </a:p>
          <a:p>
            <a:r>
              <a:rPr lang="ru-RU" sz="6000" b="1" i="1" dirty="0" smtClean="0">
                <a:solidFill>
                  <a:srgbClr val="00FF00"/>
                </a:solidFill>
                <a:effectLst>
                  <a:glow rad="266700">
                    <a:srgbClr val="FF00FF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прекрасные </a:t>
            </a:r>
          </a:p>
          <a:p>
            <a:r>
              <a:rPr lang="ru-RU" sz="6000" b="1" i="1" dirty="0" smtClean="0">
                <a:solidFill>
                  <a:srgbClr val="00FF00"/>
                </a:solidFill>
                <a:effectLst>
                  <a:glow rad="266700">
                    <a:srgbClr val="FF00FF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творения »</a:t>
            </a:r>
            <a:endParaRPr lang="ru-RU" sz="6000" b="1" i="1" dirty="0">
              <a:solidFill>
                <a:srgbClr val="00FF00"/>
              </a:solidFill>
              <a:effectLst>
                <a:glow rad="266700">
                  <a:srgbClr val="FF00FF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1026" name="Picture 2" descr="H:\КАРТИНКИ\аниме\7639916432090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4077072"/>
            <a:ext cx="2182854" cy="2016224"/>
          </a:xfrm>
          <a:prstGeom prst="rect">
            <a:avLst/>
          </a:prstGeom>
          <a:noFill/>
        </p:spPr>
      </p:pic>
      <p:pic>
        <p:nvPicPr>
          <p:cNvPr id="1030" name="Picture 6" descr="H:\КАРТИНКИ\аниме\26533240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3861048"/>
            <a:ext cx="1793059" cy="1656184"/>
          </a:xfrm>
          <a:prstGeom prst="rect">
            <a:avLst/>
          </a:prstGeom>
          <a:noFill/>
        </p:spPr>
      </p:pic>
      <p:pic>
        <p:nvPicPr>
          <p:cNvPr id="11" name="Picture 2" descr="H:\КАРТИНКИ\аниме\7639916432090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47932" y="5373216"/>
            <a:ext cx="1871018" cy="1728192"/>
          </a:xfrm>
          <a:prstGeom prst="rect">
            <a:avLst/>
          </a:prstGeom>
          <a:noFill/>
        </p:spPr>
      </p:pic>
      <p:pic>
        <p:nvPicPr>
          <p:cNvPr id="12" name="Picture 2" descr="H:\КАРТИНКИ\аниме\7639916432090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4857066"/>
            <a:ext cx="1728192" cy="1596269"/>
          </a:xfrm>
          <a:prstGeom prst="rect">
            <a:avLst/>
          </a:prstGeom>
          <a:noFill/>
        </p:spPr>
      </p:pic>
      <p:pic>
        <p:nvPicPr>
          <p:cNvPr id="13" name="Picture 6" descr="H:\КАРТИНКИ\аниме\26533240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94809" y="4658438"/>
            <a:ext cx="1553655" cy="1435056"/>
          </a:xfrm>
          <a:prstGeom prst="rect">
            <a:avLst/>
          </a:prstGeom>
          <a:noFill/>
        </p:spPr>
      </p:pic>
      <p:pic>
        <p:nvPicPr>
          <p:cNvPr id="14" name="Picture 6" descr="H:\КАРТИНКИ\аниме\26533240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5273824"/>
            <a:ext cx="1715099" cy="1584176"/>
          </a:xfrm>
          <a:prstGeom prst="rect">
            <a:avLst/>
          </a:prstGeom>
          <a:noFill/>
        </p:spPr>
      </p:pic>
      <p:pic>
        <p:nvPicPr>
          <p:cNvPr id="15" name="Picture 6" descr="H:\КАРТИНКИ\аниме\26533240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8344" y="620688"/>
            <a:ext cx="1277207" cy="1179710"/>
          </a:xfrm>
          <a:prstGeom prst="rect">
            <a:avLst/>
          </a:prstGeom>
          <a:noFill/>
        </p:spPr>
      </p:pic>
      <p:pic>
        <p:nvPicPr>
          <p:cNvPr id="16" name="Picture 6" descr="H:\КАРТИНКИ\аниме\26533240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65578"/>
            <a:ext cx="1445135" cy="1334820"/>
          </a:xfrm>
          <a:prstGeom prst="rect">
            <a:avLst/>
          </a:prstGeom>
          <a:noFill/>
        </p:spPr>
      </p:pic>
      <p:pic>
        <p:nvPicPr>
          <p:cNvPr id="17" name="Picture 2" descr="H:\КАРТИНКИ\аниме\7639916432090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1518314"/>
            <a:ext cx="1678798" cy="1550646"/>
          </a:xfrm>
          <a:prstGeom prst="rect">
            <a:avLst/>
          </a:prstGeom>
          <a:noFill/>
        </p:spPr>
      </p:pic>
      <p:pic>
        <p:nvPicPr>
          <p:cNvPr id="1032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7" cstate="print">
            <a:duotone>
              <a:prstClr val="black"/>
              <a:srgbClr val="FF00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715147"/>
          </a:xfrm>
          <a:prstGeom prst="rect">
            <a:avLst/>
          </a:prstGeom>
          <a:noFill/>
        </p:spPr>
      </p:pic>
      <p:pic>
        <p:nvPicPr>
          <p:cNvPr id="6" name="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81726" y="59325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99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3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Вальс Цветов ВИДЕО</a:t>
            </a:r>
            <a:endParaRPr lang="ru-RU" dirty="0"/>
          </a:p>
        </p:txBody>
      </p:sp>
      <p:pic>
        <p:nvPicPr>
          <p:cNvPr id="1026" name="Picture 2" descr="C:\Users\ДБ\Desktop\437460_medium_(www.GdeFon.com)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prstClr val="black"/>
              <a:srgbClr val="00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5587" y="141071"/>
            <a:ext cx="8991600" cy="6516960"/>
          </a:xfrm>
          <a:prstGeom prst="rect">
            <a:avLst/>
          </a:prstGeom>
          <a:noFill/>
        </p:spPr>
      </p:pic>
      <p:pic>
        <p:nvPicPr>
          <p:cNvPr id="3074" name="Picture 2" descr="G:\Земли прекрасные творенья\картинки цветы\Фото цветы\Незабудки\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9994221">
            <a:off x="1500830" y="921919"/>
            <a:ext cx="6505240" cy="5733256"/>
          </a:xfrm>
          <a:prstGeom prst="rect">
            <a:avLst/>
          </a:prstGeom>
          <a:ln>
            <a:noFill/>
          </a:ln>
          <a:effectLst>
            <a:glow rad="406400">
              <a:srgbClr val="00FF00">
                <a:alpha val="97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 descr="G:\Земли прекрасные творенья\картинки цветы\Фото цветы\Незабудки\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3528" y="141071"/>
            <a:ext cx="1838606" cy="162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" descr="G:\Земли прекрасные творенья\картинки цветы\Фото цветы\Незабудки\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1838606" cy="162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 descr="G:\Земли прекрасные творенья\картинки цветы\Фото цветы\Незабудки\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3528" y="2978339"/>
            <a:ext cx="1838606" cy="162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2" descr="G:\Земли прекрасные творенья\картинки цветы\Фото цветы\Незабудки\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5928" y="4569946"/>
            <a:ext cx="1838606" cy="162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" descr="G:\Земли прекрасные творенья\картинки цветы\Фото цветы\Незабудки\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5928" y="293471"/>
            <a:ext cx="1838606" cy="162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2" descr="G:\Земли прекрасные творенья\картинки цветы\Фото цветы\Незабудки\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99060" y="4569946"/>
            <a:ext cx="1838606" cy="162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2" descr="G:\Земли прекрасные творенья\картинки цветы\Фото цветы\Незабудки\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92280" y="3105200"/>
            <a:ext cx="1838606" cy="162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2" descr="G:\Земли прекрасные творенья\картинки цветы\Фото цветы\Незабудки\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948264" y="1761487"/>
            <a:ext cx="1838606" cy="162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2" descr="G:\Земли прекрасные творенья\картинки цветы\Фото цветы\Незабудки\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948264" y="293471"/>
            <a:ext cx="1838606" cy="162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2485198" y="692696"/>
            <a:ext cx="4536504" cy="12961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00CCFF"/>
                  </a:solidFill>
                </a:ln>
                <a:solidFill>
                  <a:srgbClr val="00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НЕЗАБУДКА</a:t>
            </a:r>
            <a:endParaRPr lang="ru-RU" sz="5400" b="1" cap="none" spc="0" dirty="0">
              <a:ln w="11430">
                <a:solidFill>
                  <a:srgbClr val="00CCFF"/>
                </a:solidFill>
              </a:ln>
              <a:solidFill>
                <a:srgbClr val="00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4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4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4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4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Вальс Цветов ВИДЕО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Б\Desktop\437460_medium_(www.GdeFon.com)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prstClr val="black"/>
              <a:srgbClr val="D055E5">
                <a:tint val="45000"/>
                <a:satMod val="400000"/>
              </a:srgbClr>
            </a:duotone>
            <a:lum bright="-30000" contrast="30000"/>
          </a:blip>
          <a:srcRect/>
          <a:stretch>
            <a:fillRect/>
          </a:stretch>
        </p:blipFill>
        <p:spPr bwMode="auto">
          <a:xfrm>
            <a:off x="152400" y="152400"/>
            <a:ext cx="8991600" cy="6516960"/>
          </a:xfrm>
          <a:prstGeom prst="rect">
            <a:avLst/>
          </a:prstGeom>
          <a:noFill/>
        </p:spPr>
      </p:pic>
      <p:pic>
        <p:nvPicPr>
          <p:cNvPr id="4098" name="Picture 2" descr="G:\Земли прекрасные творенья\картинки цветы\Фото цветы\сирень\0_29a40_b1e2d271_X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136904" cy="5778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459501" y="836712"/>
            <a:ext cx="4224998" cy="10801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7030A0"/>
                  </a:solidFill>
                </a:ln>
                <a:solidFill>
                  <a:srgbClr val="00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anose="020B0A04020102020204" pitchFamily="34" charset="0"/>
              </a:rPr>
              <a:t>СИРЕНЬ</a:t>
            </a:r>
            <a:endParaRPr lang="ru-RU" sz="5400" b="1" cap="none" spc="0" dirty="0">
              <a:ln w="11430">
                <a:solidFill>
                  <a:srgbClr val="7030A0"/>
                </a:solidFill>
              </a:ln>
              <a:solidFill>
                <a:srgbClr val="00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ДБ\Desktop\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  <p:pic>
        <p:nvPicPr>
          <p:cNvPr id="7171" name="Picture 3" descr="G:\Земли прекрасные творенья\картинки цветы\Фото цветы\ромашка\2032_ext[1].jpg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323528" y="411808"/>
            <a:ext cx="4248472" cy="3017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 descr="G:\Земли прекрасные творенья\картинки цветы\Фото цветы\ромашка\1215454096_wallpaper_flowers_00003.jpg"/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323528" y="3378944"/>
            <a:ext cx="4248472" cy="329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3" name="Picture 5" descr="G:\Земли прекрасные творенья\картинки цветы\Фото цветы\ромашка\Nature_Flowers_Family_of_camomiles_028137_.jpg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4572000" y="3356992"/>
            <a:ext cx="4176464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4" name="Picture 6" descr="G:\Земли прекрасные творенья\картинки цветы\Фото цветы\ромашка\76319291_large_3241851_AAAAAAAABTY.jpg"/>
          <p:cNvPicPr>
            <a:picLocks noChangeAspect="1" noChangeArrowheads="1"/>
          </p:cNvPicPr>
          <p:nvPr/>
        </p:nvPicPr>
        <p:blipFill rotWithShape="1">
          <a:blip r:embed="rId6" cstate="print">
            <a:lum bright="10000" contrast="10000"/>
          </a:blip>
          <a:srcRect b="4085"/>
          <a:stretch/>
        </p:blipFill>
        <p:spPr bwMode="auto">
          <a:xfrm>
            <a:off x="4572000" y="411808"/>
            <a:ext cx="4176464" cy="2945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5" name="Picture 7" descr="G:\Земли прекрасные творенья\картинки цветы\Фото цветы\ромашка\0005.jpg"/>
          <p:cNvPicPr>
            <a:picLocks noChangeAspect="1" noChangeArrowheads="1"/>
          </p:cNvPicPr>
          <p:nvPr/>
        </p:nvPicPr>
        <p:blipFill>
          <a:blip r:embed="rId7" cstate="print">
            <a:lum bright="-10000" contrast="1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285" b="100000" l="9913" r="97821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003755" y="2053513"/>
            <a:ext cx="5080115" cy="4545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9" cstate="print">
            <a:duotone>
              <a:prstClr val="black"/>
              <a:srgbClr val="1818A8">
                <a:tint val="45000"/>
                <a:satMod val="400000"/>
              </a:srgbClr>
            </a:duotone>
            <a:lum bright="-20000" contrast="20000"/>
          </a:blip>
          <a:srcRect/>
          <a:stretch>
            <a:fillRect/>
          </a:stretch>
        </p:blipFill>
        <p:spPr bwMode="auto">
          <a:xfrm>
            <a:off x="132856" y="197057"/>
            <a:ext cx="8903639" cy="666094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845671" y="813116"/>
            <a:ext cx="5452658" cy="110728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1818A8"/>
                  </a:solidFill>
                </a:ln>
                <a:solidFill>
                  <a:srgbClr val="1818A8"/>
                </a:solidFill>
                <a:effectLst>
                  <a:glow rad="127000">
                    <a:schemeClr val="bg1"/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РОМАШКА</a:t>
            </a:r>
            <a:endParaRPr lang="ru-RU" sz="5400" b="1" cap="none" spc="0" dirty="0">
              <a:ln w="11430">
                <a:solidFill>
                  <a:srgbClr val="1818A8"/>
                </a:solidFill>
              </a:ln>
              <a:solidFill>
                <a:srgbClr val="1818A8"/>
              </a:solidFill>
              <a:effectLst>
                <a:glow rad="127000">
                  <a:schemeClr val="bg1"/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G:\Земли прекрасные творенья\картинки цветы\Фото цветы\колокольчики\tekstury-oboi-texture-c8b99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G:\Земли прекрасные творенья\картинки цветы\Фото цветы\колокольчики\12012_851ffc13.jpg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20963" y="0"/>
            <a:ext cx="9123037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547664" y="1052736"/>
            <a:ext cx="6264696" cy="10801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glow rad="127000">
                    <a:srgbClr val="00CCFF"/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КОЛОКОЛЬЧИК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glow rad="127000">
                  <a:srgbClr val="00CCFF"/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4" cstate="print">
            <a:duotone>
              <a:prstClr val="black"/>
              <a:srgbClr val="FF0000">
                <a:tint val="45000"/>
                <a:satMod val="400000"/>
              </a:srgbClr>
            </a:duotone>
            <a:lum contrast="10000"/>
          </a:blip>
          <a:srcRect/>
          <a:stretch>
            <a:fillRect/>
          </a:stretch>
        </p:blipFill>
        <p:spPr bwMode="auto">
          <a:xfrm>
            <a:off x="147527" y="70342"/>
            <a:ext cx="8991600" cy="67173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Вальс Цветов ВИДЕО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Б\Desktop\437460_medium_(www.GdeFon.com)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G:\Земли прекрасные творенья\картинки цветы\Фото цветы\геацинт\post-12150-1171747902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21068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851920" y="1412776"/>
            <a:ext cx="4896544" cy="14333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rgbClr val="D055E5"/>
                  </a:solidFill>
                </a:ln>
                <a:solidFill>
                  <a:srgbClr val="FF00FF"/>
                </a:solidFill>
                <a:effectLst>
                  <a:glow rad="127000">
                    <a:srgbClr val="66FFFF"/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anose="020B0A04020102020204" pitchFamily="34" charset="0"/>
              </a:rPr>
              <a:t>ГИАЦИНТ</a:t>
            </a:r>
            <a:endParaRPr lang="ru-RU" sz="5400" b="1" cap="none" spc="0" dirty="0">
              <a:ln w="11430">
                <a:solidFill>
                  <a:srgbClr val="D055E5"/>
                </a:solidFill>
              </a:ln>
              <a:solidFill>
                <a:srgbClr val="FF00FF"/>
              </a:solidFill>
              <a:effectLst>
                <a:glow rad="127000">
                  <a:srgbClr val="66FFFF"/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8" name="Picture 6" descr="H:\КАРТИНКИ\аниме\26533240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1857364"/>
            <a:ext cx="1357321" cy="1214446"/>
          </a:xfrm>
          <a:prstGeom prst="rect">
            <a:avLst/>
          </a:prstGeom>
          <a:noFill/>
        </p:spPr>
      </p:pic>
      <p:pic>
        <p:nvPicPr>
          <p:cNvPr id="9" name="Picture 6" descr="H:\КАРТИНКИ\аниме\265332403.gif"/>
          <p:cNvPicPr>
            <a:picLocks noChangeAspect="1" noChangeArrowheads="1" noCrop="1"/>
          </p:cNvPicPr>
          <p:nvPr/>
        </p:nvPicPr>
        <p:blipFill>
          <a:blip r:embed="rId4" cstate="print">
            <a:duotone>
              <a:prstClr val="black"/>
              <a:srgbClr val="00B0F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4429124" y="2571744"/>
            <a:ext cx="1715099" cy="1584176"/>
          </a:xfrm>
          <a:prstGeom prst="rect">
            <a:avLst/>
          </a:prstGeom>
          <a:noFill/>
        </p:spPr>
      </p:pic>
      <p:pic>
        <p:nvPicPr>
          <p:cNvPr id="10" name="Picture 6" descr="H:\КАРТИНКИ\аниме\265332403.gif"/>
          <p:cNvPicPr>
            <a:picLocks noChangeAspect="1" noChangeArrowheads="1" noCrop="1"/>
          </p:cNvPicPr>
          <p:nvPr/>
        </p:nvPicPr>
        <p:blipFill>
          <a:blip r:embed="rId4" cstate="print">
            <a:duotone>
              <a:prstClr val="black"/>
              <a:srgbClr val="FF00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6037690" y="770891"/>
            <a:ext cx="1833670" cy="1693696"/>
          </a:xfrm>
          <a:prstGeom prst="rect">
            <a:avLst/>
          </a:prstGeom>
          <a:noFill/>
        </p:spPr>
      </p:pic>
      <p:pic>
        <p:nvPicPr>
          <p:cNvPr id="12" name="Picture 4" descr="G:\Земли прекрасные творенья\картинки цветы\Фото цветы\геацинт\42991535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67" b="97000" l="9825" r="89956">
                        <a14:foregroundMark x1="53057" y1="81167" x2="53057" y2="81167"/>
                        <a14:foregroundMark x1="61572" y1="81667" x2="61572" y2="81667"/>
                        <a14:foregroundMark x1="65939" y1="82333" x2="65939" y2="82333"/>
                        <a14:foregroundMark x1="53493" y1="85333" x2="52183" y2="97000"/>
                        <a14:backgroundMark x1="30786" y1="17500" x2="22271" y2="44667"/>
                        <a14:backgroundMark x1="78166" y1="41500" x2="77729" y2="70500"/>
                      </a14:backgroundRemoval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b="2885"/>
          <a:stretch/>
        </p:blipFill>
        <p:spPr bwMode="auto">
          <a:xfrm rot="20109620">
            <a:off x="-535521" y="3232096"/>
            <a:ext cx="2662932" cy="3387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4" descr="G:\Земли прекрасные творенья\картинки цветы\Фото цветы\геацинт\42991535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67" b="97000" l="9825" r="89956">
                        <a14:foregroundMark x1="53057" y1="81167" x2="53057" y2="81167"/>
                        <a14:foregroundMark x1="61572" y1="81667" x2="61572" y2="81667"/>
                        <a14:foregroundMark x1="65939" y1="82333" x2="65939" y2="82333"/>
                        <a14:foregroundMark x1="53493" y1="85333" x2="52183" y2="97000"/>
                        <a14:backgroundMark x1="30786" y1="17500" x2="22271" y2="44667"/>
                        <a14:backgroundMark x1="78166" y1="41500" x2="77729" y2="70500"/>
                      </a14:backgroundRemoval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b="2885"/>
          <a:stretch/>
        </p:blipFill>
        <p:spPr bwMode="auto">
          <a:xfrm rot="1634732">
            <a:off x="1018456" y="3458812"/>
            <a:ext cx="2352095" cy="2992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4" descr="G:\Земли прекрасные творенья\картинки цветы\Фото цветы\геацинт\42991535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67" b="97000" l="9825" r="89956">
                        <a14:foregroundMark x1="53057" y1="81167" x2="53057" y2="81167"/>
                        <a14:foregroundMark x1="61572" y1="81667" x2="61572" y2="81667"/>
                        <a14:foregroundMark x1="65939" y1="82333" x2="65939" y2="82333"/>
                        <a14:foregroundMark x1="53493" y1="85333" x2="52183" y2="97000"/>
                        <a14:backgroundMark x1="30786" y1="17500" x2="22271" y2="44667"/>
                        <a14:backgroundMark x1="78166" y1="41500" x2="77729" y2="70500"/>
                      </a14:backgroundRemoval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b="2885"/>
          <a:stretch/>
        </p:blipFill>
        <p:spPr bwMode="auto">
          <a:xfrm>
            <a:off x="179512" y="2920135"/>
            <a:ext cx="2648743" cy="3369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upload.wikimedia.org/wikipedia/commons/d/de/XN_Centaurea_cyanus_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0256" y="170520"/>
            <a:ext cx="8812088" cy="65169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52263" y="620688"/>
            <a:ext cx="350403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ВАСИЛЁК</a:t>
            </a:r>
            <a:endParaRPr lang="ru-RU" sz="5400" b="1" cap="none" spc="0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 descr="C:\Users\admin\Desktop\Новая папка\fon-114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3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941524"/>
          </a:xfrm>
          <a:prstGeom prst="rect">
            <a:avLst/>
          </a:prstGeom>
          <a:noFill/>
        </p:spPr>
      </p:pic>
      <p:pic>
        <p:nvPicPr>
          <p:cNvPr id="8" name="Picture 3" descr="G:\Земли прекрасные творенья\картинки цветы\Фото цветы\ГЛАДИОЛУС\87605-Cat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/>
          <a:stretch>
            <a:fillRect/>
          </a:stretch>
        </p:blipFill>
        <p:spPr bwMode="auto">
          <a:xfrm>
            <a:off x="14505" y="-30654"/>
            <a:ext cx="9180512" cy="7002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752252" y="692696"/>
            <a:ext cx="4502387" cy="12961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00B0F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ГЛАДИОЛУС</a:t>
            </a:r>
            <a:endParaRPr lang="ru-RU" sz="5400" b="1" cap="none" spc="0" dirty="0">
              <a:ln w="19050">
                <a:solidFill>
                  <a:srgbClr val="00B0F0"/>
                </a:solidFill>
                <a:prstDash val="solid"/>
              </a:ln>
              <a:solidFill>
                <a:srgbClr val="00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9" name="Picture 6" descr="H:\КАРТИНКИ\аниме\265332403.gif"/>
          <p:cNvPicPr>
            <a:picLocks noChangeAspect="1" noChangeArrowheads="1" noCrop="1"/>
          </p:cNvPicPr>
          <p:nvPr/>
        </p:nvPicPr>
        <p:blipFill>
          <a:blip r:embed="rId4" cstate="print">
            <a:duotone>
              <a:prstClr val="black"/>
              <a:srgbClr val="FF00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2051720" y="4706385"/>
            <a:ext cx="1715099" cy="1584176"/>
          </a:xfrm>
          <a:prstGeom prst="rect">
            <a:avLst/>
          </a:prstGeom>
          <a:noFill/>
        </p:spPr>
      </p:pic>
      <p:pic>
        <p:nvPicPr>
          <p:cNvPr id="7" name="Picture 8" descr="H:\КАРТИНКИ\РАМКИ+Картинки\Рамки аниме\рака аниме1.gif"/>
          <p:cNvPicPr>
            <a:picLocks noChangeAspect="1" noChangeArrowheads="1" noCrop="1"/>
          </p:cNvPicPr>
          <p:nvPr/>
        </p:nvPicPr>
        <p:blipFill>
          <a:blip r:embed="rId5" cstate="print">
            <a:duotone>
              <a:prstClr val="black"/>
              <a:srgbClr val="00CC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206864" y="225114"/>
            <a:ext cx="8988153" cy="66471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Тема1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1837</TotalTime>
  <Words>108</Words>
  <Application>Microsoft Office PowerPoint</Application>
  <PresentationFormat>Экран (4:3)</PresentationFormat>
  <Paragraphs>93</Paragraphs>
  <Slides>22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Тема1</vt:lpstr>
      <vt:lpstr>Презентация PowerPoint</vt:lpstr>
      <vt:lpstr>Вальс Цветов ВИДЕО</vt:lpstr>
      <vt:lpstr>Вальс Цветов ВИДЕО</vt:lpstr>
      <vt:lpstr>Вальс Цветов ВИДЕО</vt:lpstr>
      <vt:lpstr>Презентация PowerPoint</vt:lpstr>
      <vt:lpstr>Презентация PowerPoint</vt:lpstr>
      <vt:lpstr>Вальс Цветов ВИДЕО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забывалка</vt:lpstr>
      <vt:lpstr>нпиюл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Детская Библиотека</dc:creator>
  <cp:lastModifiedBy>админ</cp:lastModifiedBy>
  <cp:revision>99</cp:revision>
  <dcterms:created xsi:type="dcterms:W3CDTF">2013-04-29T04:41:13Z</dcterms:created>
  <dcterms:modified xsi:type="dcterms:W3CDTF">2015-01-26T16:00:21Z</dcterms:modified>
</cp:coreProperties>
</file>