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1" r:id="rId9"/>
    <p:sldId id="270" r:id="rId10"/>
    <p:sldId id="271" r:id="rId11"/>
    <p:sldId id="262" r:id="rId12"/>
    <p:sldId id="264" r:id="rId13"/>
    <p:sldId id="265" r:id="rId14"/>
    <p:sldId id="266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0AFC5DE-676D-4E0E-9127-E334799FD04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FE265E5-3B41-42E5-974A-E88955299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Урок-суд</a:t>
            </a:r>
            <a:endParaRPr lang="ru-RU" dirty="0"/>
          </a:p>
        </p:txBody>
      </p:sp>
      <p:pic>
        <p:nvPicPr>
          <p:cNvPr id="9" name="Содержимое 8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988840"/>
            <a:ext cx="3528392" cy="439248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11960" y="476672"/>
            <a:ext cx="3744416" cy="56494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 «Страдалец за человечество или…»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По роману Ф.М.Достоевского «Преступление и наказание»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200" dirty="0" smtClean="0"/>
              <a:t>Учитель русского языка и литературы</a:t>
            </a:r>
          </a:p>
          <a:p>
            <a:pPr>
              <a:buNone/>
            </a:pPr>
            <a:r>
              <a:rPr lang="ru-RU" sz="2200" dirty="0" smtClean="0"/>
              <a:t>   высшей квалификационной категории </a:t>
            </a:r>
            <a:r>
              <a:rPr lang="ru-RU" sz="2200" dirty="0" err="1" smtClean="0"/>
              <a:t>Кульбаева</a:t>
            </a:r>
            <a:r>
              <a:rPr lang="ru-RU" sz="2200" dirty="0" smtClean="0"/>
              <a:t> Лариса </a:t>
            </a:r>
            <a:r>
              <a:rPr lang="ru-RU" sz="2200" dirty="0" err="1" smtClean="0"/>
              <a:t>Абуллаевна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DMIN\Desktop\prestuplenie-i-nakazani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792088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724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наконец, подсудимый: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mul.3dn.ru/13/Prestuplenie_nakazanie.2.0-21-48.8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792088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DMIN\Desktop\541c3b7b807b31f55127b1428c1_html_4c4b679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0"/>
            <a:ext cx="770485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5-03-04-00-59-1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5-03-04-01-05-1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5-03-04-01-07-34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5-03-04-01-10-1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Цель урока: на </a:t>
            </a:r>
            <a:r>
              <a:rPr lang="ru-RU" sz="3600" dirty="0"/>
              <a:t>основе романа «Преступление и наказание» показать, что, описывая муки Раскольникова, Достоевский </a:t>
            </a:r>
            <a:r>
              <a:rPr lang="ru-RU" sz="3600" dirty="0" smtClean="0"/>
              <a:t>     казнит те</a:t>
            </a:r>
            <a:r>
              <a:rPr lang="ru-RU" sz="3600" b="1" dirty="0" smtClean="0"/>
              <a:t>х</a:t>
            </a:r>
            <a:r>
              <a:rPr lang="ru-RU" sz="3600" dirty="0" smtClean="0"/>
              <a:t>, </a:t>
            </a:r>
            <a:r>
              <a:rPr lang="ru-RU" sz="3600" dirty="0"/>
              <a:t>кто отрицает святость человеческой личности; утверждает, что любая личность священна и в этом отношении все люди равны.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5-03-04-00-59-1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5-03-04-01-06-2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5-03-04-01-08-2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5-03-04-01-10-3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ADMIN\Desktop\0_65359_e5163a28_M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пиграф к уроку: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/>
              <a:t>И в сегодняшнем мире с его атомными бомбами,   </a:t>
            </a:r>
            <a:r>
              <a:rPr lang="ru-RU" sz="3600" dirty="0" smtClean="0"/>
              <a:t>с </a:t>
            </a:r>
            <a:r>
              <a:rPr lang="ru-RU" sz="3600" dirty="0"/>
              <a:t>разбоем империалистов, в мире, </a:t>
            </a:r>
            <a:r>
              <a:rPr lang="ru-RU" sz="3600" dirty="0" smtClean="0"/>
              <a:t>раздираемом  </a:t>
            </a:r>
            <a:r>
              <a:rPr lang="ru-RU" sz="3600" dirty="0"/>
              <a:t>расовыми проблемами и разгулом насилия </a:t>
            </a:r>
            <a:r>
              <a:rPr lang="ru-RU" sz="3600" dirty="0" smtClean="0"/>
              <a:t> </a:t>
            </a:r>
            <a:r>
              <a:rPr lang="ru-RU" sz="3600" dirty="0"/>
              <a:t>тревожный  набат Достоевского гудит, </a:t>
            </a:r>
            <a:r>
              <a:rPr lang="ru-RU" sz="3600" dirty="0" smtClean="0"/>
              <a:t>неумолчно </a:t>
            </a:r>
            <a:r>
              <a:rPr lang="ru-RU" sz="3600" dirty="0"/>
              <a:t>взывая к человечности, гуманизму.</a:t>
            </a:r>
          </a:p>
          <a:p>
            <a:pPr>
              <a:buNone/>
            </a:pPr>
            <a:r>
              <a:rPr lang="ru-RU" dirty="0"/>
              <a:t>                                                    </a:t>
            </a:r>
            <a:r>
              <a:rPr lang="ru-RU" dirty="0" smtClean="0"/>
              <a:t>Ч.Айтматов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2390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Судья –я, Ваш покорный слуга и учитель,                                    Прошу любить и жаловать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oto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9712" y="2132856"/>
            <a:ext cx="3672408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ADMIN\Desktop\sm_189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DMIN\Desktop\ISKUS-motor-2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0"/>
            <a:ext cx="64087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ADMIN\Desktop\20140818192808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2"/>
            <a:ext cx="810039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DMIN\Desktop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</TotalTime>
  <Words>137</Words>
  <Application>Microsoft Office PowerPoint</Application>
  <PresentationFormat>Экран (4:3)</PresentationFormat>
  <Paragraphs>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Урок-суд</vt:lpstr>
      <vt:lpstr>Слайд 2</vt:lpstr>
      <vt:lpstr>Эпиграф к уроку:</vt:lpstr>
      <vt:lpstr>Судья –я, Ваш покорный слуга и учитель,                                    Прошу любить и жаловать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 наконец, подсудимый: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Урок-суд</dc:title>
  <dc:creator>Admin</dc:creator>
  <cp:lastModifiedBy>re</cp:lastModifiedBy>
  <cp:revision>19</cp:revision>
  <dcterms:created xsi:type="dcterms:W3CDTF">2015-02-16T17:07:07Z</dcterms:created>
  <dcterms:modified xsi:type="dcterms:W3CDTF">2015-03-24T14:02:05Z</dcterms:modified>
</cp:coreProperties>
</file>