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81" r:id="rId9"/>
    <p:sldId id="272" r:id="rId10"/>
    <p:sldId id="273" r:id="rId11"/>
    <p:sldId id="282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Правка образца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D8BC-A296-44FB-81CA-91CEFAC5C6D3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5DC1-1161-4417-8A27-4F8A2DA0E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70CE-47BD-4BB7-AA0E-7DEDA62035AA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99F7A-C4D9-421C-8E83-A43C75665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54D9-41A2-41E9-8AB6-FE155BCDA195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0B2C-6E25-4B01-BF7E-30FD8D32E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D19DF-D0E6-4F3A-AC38-D1CC22A5EC6E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AC24-E90D-4665-BC7B-C05551428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F970-5ADB-4C42-9F68-948131EF03D2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FF31-E060-4B1D-B162-31FBE0687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F1E6-5028-43FB-ACAF-55F87912E5A4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4AF7A-592C-45F2-9428-64744E30C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3686C-D0AD-4DB7-9438-AC350A3FF38C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1E6B-8EFC-4D1A-9DAE-CE4F7C580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A0D96-9353-4762-A0F3-1356281EE671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1713E-28A9-4D9A-B831-197D210CD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CB44-28CF-49FC-9D73-B13FA17D5028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DC3E-5DB1-4144-87C5-F51C4DEDC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E61C-1C99-4762-BF65-7FF940C0BE7E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08C3B-CA84-4D00-8869-1FC26A737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7034-E728-4F2E-A624-B032BEFE076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B6B7-A140-4C52-B03F-AD6503E0E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8436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8439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fld id="{794448B1-D511-44E5-B593-AB735EED73A6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A246F68-CABB-4CE8-9C1D-2839524AF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11638" y="549275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13316" name="Picture 6" descr="1398031986_ves-mir-sheksp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00250"/>
            <a:ext cx="76327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40200" y="4762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052513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22532" name="Picture 17" descr="ромео джульетта кормил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7416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11638" y="2603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2800">
              <a:solidFill>
                <a:srgbClr val="00FF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rot="16200000">
            <a:off x="-1454944" y="3479007"/>
            <a:ext cx="4492625" cy="9350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9" name="Picture 7" descr="603px-DickseeRomeoandJul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836613"/>
            <a:ext cx="4035425" cy="5905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40200" y="4762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24580" name="Picture 19" descr="ромео джульетта мон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4675"/>
            <a:ext cx="72739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40200" y="4762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25604" name="Picture 10" descr="венчание р и д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74168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40200" y="4762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26628" name="Picture 20" descr="джульетта отравила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7416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40200" y="4762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27652" name="Picture 21" descr="джульетта кинж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734377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40200" y="4762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28676" name="Picture 8" descr="frederic_leighton_57_the_reconciliation_of_the_montagues_and_capulets_over_the_dead_bodies_of_romeo_and_jul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74168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40200" y="4762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29700" name="Picture 7" descr="Aleksey Gushchin IMG_7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58963"/>
            <a:ext cx="763270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11638" y="549275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14340" name="Picture 7" descr="2f90a8d487de398710ba8c488cf981c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60575"/>
            <a:ext cx="74898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40200" y="4762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15364" name="Picture 11" descr="вер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74882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11638" y="549275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16388" name="Picture 13" descr="друзья роме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75612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11638" y="549275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17412" name="Picture 6" descr="друзья роме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7489825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11638" y="549275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18436" name="Picture 14" descr="шпаги дра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62138"/>
            <a:ext cx="74168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40200" y="4762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19460" name="Picture 15" descr="капулет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17688"/>
            <a:ext cx="7272337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40200" y="4762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2" name="Picture 9" descr="балк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74898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11638" y="260350"/>
            <a:ext cx="4492625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Shakespeare</a:t>
            </a:r>
            <a:endParaRPr kumimoji="0" lang="ru-RU" sz="32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>
            <a:off x="7057231" y="3680620"/>
            <a:ext cx="287972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50000"/>
              </a:lnSpc>
              <a:defRPr/>
            </a:pPr>
            <a:r>
              <a:rPr kumimoji="0"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Mirny Lyceum Students </a:t>
            </a:r>
            <a:r>
              <a:rPr kumimoji="0" 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2800">
              <a:solidFill>
                <a:srgbClr val="00FF00"/>
              </a:solidFill>
            </a:endParaRPr>
          </a:p>
        </p:txBody>
      </p:sp>
      <p:pic>
        <p:nvPicPr>
          <p:cNvPr id="21508" name="Picture 16" descr="джульет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836613"/>
            <a:ext cx="51847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16200000">
            <a:off x="-1454944" y="3479007"/>
            <a:ext cx="4492625" cy="9350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60000"/>
              </a:lnSpc>
              <a:defRPr/>
            </a:pPr>
            <a:r>
              <a:rPr kumimoji="0"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ROMEO and JULIET</a:t>
            </a:r>
            <a:endParaRPr kumimoji="0" lang="ru-RU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143</TotalTime>
  <Words>136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Times New Roman</vt:lpstr>
      <vt:lpstr>Arial</vt:lpstr>
      <vt:lpstr>Wingdings</vt:lpstr>
      <vt:lpstr>Calibri</vt:lpstr>
      <vt:lpstr>Comic Sans MS</vt:lpstr>
      <vt:lpstr>default</vt:lpstr>
      <vt:lpstr>default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SAKHA  REPUBLIC  MINISTRY  OF  EDUCATION MIRNY  REGIONAL  EDUCATIONAL  DEPARTMENT POLYTECHNIC  LYCEUM  </dc:title>
  <dc:creator>Олеся Дудина</dc:creator>
  <cp:lastModifiedBy>1</cp:lastModifiedBy>
  <cp:revision>32</cp:revision>
  <dcterms:created xsi:type="dcterms:W3CDTF">2013-04-25T03:11:13Z</dcterms:created>
  <dcterms:modified xsi:type="dcterms:W3CDTF">2015-01-28T11:54:02Z</dcterms:modified>
</cp:coreProperties>
</file>