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Грибы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для детей старшего возраста подготовила воспитатель ГБОУ СОШ № 69 имени Б.Ш. Окуджава г. Москвы Терехова Е.Г.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4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Ядовитые грибы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9" y="672677"/>
            <a:ext cx="4443210" cy="5524391"/>
          </a:xfrm>
        </p:spPr>
      </p:pic>
    </p:spTree>
    <p:extLst>
      <p:ext uri="{BB962C8B-B14F-4D97-AF65-F5344CB8AC3E}">
        <p14:creationId xmlns:p14="http://schemas.microsoft.com/office/powerpoint/2010/main" val="2912175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собирания грибов.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614410"/>
            <a:ext cx="9601196" cy="3261457"/>
          </a:xfrm>
        </p:spPr>
        <p:txBody>
          <a:bodyPr/>
          <a:lstStyle/>
          <a:p>
            <a:r>
              <a:rPr lang="ru-RU" dirty="0" smtClean="0"/>
              <a:t>Не рви те грибы, в которых ты не уверен. </a:t>
            </a:r>
          </a:p>
          <a:p>
            <a:r>
              <a:rPr lang="ru-RU" dirty="0" smtClean="0"/>
              <a:t>Не ходи в лес, без взрослых.</a:t>
            </a:r>
          </a:p>
          <a:p>
            <a:r>
              <a:rPr lang="ru-RU" dirty="0" smtClean="0"/>
              <a:t>Нельзя собирать грибы в черте города.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30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Бывает ли такое?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59" y="2016550"/>
            <a:ext cx="5347682" cy="4010762"/>
          </a:xfrm>
        </p:spPr>
      </p:pic>
    </p:spTree>
    <p:extLst>
      <p:ext uri="{BB962C8B-B14F-4D97-AF65-F5344CB8AC3E}">
        <p14:creationId xmlns:p14="http://schemas.microsoft.com/office/powerpoint/2010/main" val="538187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Презентацию подготовила Терехова Е.Г.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1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свойства грибов: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Маленькое количество жиров;</a:t>
            </a:r>
          </a:p>
          <a:p>
            <a:r>
              <a:rPr lang="ru-RU" dirty="0" smtClean="0"/>
              <a:t>Полезные свойства грибы практически на утрачивают после термической обработки;</a:t>
            </a:r>
          </a:p>
          <a:p>
            <a:r>
              <a:rPr lang="ru-RU" dirty="0" smtClean="0"/>
              <a:t>Содержат большое количество минералов, витаминов, углеводов, кальция, йода;</a:t>
            </a:r>
          </a:p>
          <a:p>
            <a:r>
              <a:rPr lang="ru-RU" dirty="0" smtClean="0"/>
              <a:t>При частом употреблении в пищу грибов на развиваются, </a:t>
            </a:r>
            <a:r>
              <a:rPr lang="ru-RU" smtClean="0"/>
              <a:t>а иногда </a:t>
            </a:r>
            <a:r>
              <a:rPr lang="ru-RU" dirty="0" smtClean="0"/>
              <a:t>вылечиваются некоторые тяжелые заболевания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37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3440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Самый главный </a:t>
            </a:r>
            <a:r>
              <a:rPr lang="ru-RU" smtClean="0"/>
              <a:t>гриб среди </a:t>
            </a:r>
            <a:r>
              <a:rPr lang="ru-RU" dirty="0" smtClean="0"/>
              <a:t>грибов – это белый гриб. Его еще называют «боровик».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493" y="1938270"/>
            <a:ext cx="5596110" cy="4197082"/>
          </a:xfrm>
        </p:spPr>
      </p:pic>
    </p:spTree>
    <p:extLst>
      <p:ext uri="{BB962C8B-B14F-4D97-AF65-F5344CB8AC3E}">
        <p14:creationId xmlns:p14="http://schemas.microsoft.com/office/powerpoint/2010/main" val="7636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Лисички получили свое название из-за оранжевого окраса, напоминающего цвет лис. 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01" y="2557463"/>
            <a:ext cx="4604397" cy="3317875"/>
          </a:xfrm>
        </p:spPr>
      </p:pic>
    </p:spTree>
    <p:extLst>
      <p:ext uri="{BB962C8B-B14F-4D97-AF65-F5344CB8AC3E}">
        <p14:creationId xmlns:p14="http://schemas.microsoft.com/office/powerpoint/2010/main" val="18113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 рыжик. Он считает себя родственницей грибам-лисичкам.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22" y="2557463"/>
            <a:ext cx="4419156" cy="3317875"/>
          </a:xfrm>
        </p:spPr>
      </p:pic>
    </p:spTree>
    <p:extLst>
      <p:ext uri="{BB962C8B-B14F-4D97-AF65-F5344CB8AC3E}">
        <p14:creationId xmlns:p14="http://schemas.microsoft.com/office/powerpoint/2010/main" val="34697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Розовая волнушка.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smtClean="0"/>
              <a:t>Как вы считаете, почему ее так зовут?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04" y="2557463"/>
            <a:ext cx="4426591" cy="3317875"/>
          </a:xfrm>
        </p:spPr>
      </p:pic>
    </p:spTree>
    <p:extLst>
      <p:ext uri="{BB962C8B-B14F-4D97-AF65-F5344CB8AC3E}">
        <p14:creationId xmlns:p14="http://schemas.microsoft.com/office/powerpoint/2010/main" val="40886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Груздь – схож формой с </a:t>
            </a:r>
            <a:r>
              <a:rPr lang="ru-RU" dirty="0" smtClean="0"/>
              <a:t>волнушкой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В чем их отличия?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08979"/>
            <a:ext cx="3693900" cy="331787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08" y="2608978"/>
            <a:ext cx="442659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Подберезовик                Подосиновик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67" y="2080945"/>
            <a:ext cx="3976314" cy="3447671"/>
          </a:xfrm>
          <a:prstGeom prst="rect">
            <a:avLst/>
          </a:prstGeom>
        </p:spPr>
      </p:pic>
      <p:pic>
        <p:nvPicPr>
          <p:cNvPr id="1026" name="Picture 2" descr="Гриб подберезовик описание и фото - 5 Мая 2013 - Грибной сайт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54" y="2080945"/>
            <a:ext cx="442383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04527" y="5528616"/>
            <a:ext cx="274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Сравните эти грибы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2380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Шампиньоны бывают:</a:t>
            </a:r>
            <a:br>
              <a:rPr lang="ru-RU" dirty="0" smtClean="0"/>
            </a:br>
            <a:r>
              <a:rPr lang="ru-RU" sz="3600" dirty="0" smtClean="0"/>
              <a:t>полевые, лесные,  садовые. Но мы свами привыкли видеть и покупать садовые. 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63" y="2518826"/>
            <a:ext cx="4419435" cy="3317875"/>
          </a:xfrm>
        </p:spPr>
      </p:pic>
      <p:sp>
        <p:nvSpPr>
          <p:cNvPr id="3" name="TextBox 2"/>
          <p:cNvSpPr txBox="1"/>
          <p:nvPr/>
        </p:nvSpPr>
        <p:spPr>
          <a:xfrm>
            <a:off x="1738648" y="2846231"/>
            <a:ext cx="3477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Эти подвиды почти не отличаются друг от друга. На фотографии представлены садовые шампиньоны.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31495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182</Words>
  <Application>Microsoft Office PowerPoint</Application>
  <PresentationFormat>Широкоэкранный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Garamond</vt:lpstr>
      <vt:lpstr>Натуральные материалы</vt:lpstr>
      <vt:lpstr>Грибы </vt:lpstr>
      <vt:lpstr>Полезные свойства грибов:</vt:lpstr>
      <vt:lpstr>Самый главный гриб среди грибов – это белый гриб. Его еще называют «боровик».</vt:lpstr>
      <vt:lpstr>Лисички получили свое название из-за оранжевого окраса, напоминающего цвет лис. </vt:lpstr>
      <vt:lpstr>Это рыжик. Он считает себя родственницей грибам-лисичкам.</vt:lpstr>
      <vt:lpstr>Розовая волнушка.  Как вы считаете, почему ее так зовут?</vt:lpstr>
      <vt:lpstr>Груздь – схож формой с волнушкой.  В чем их отличия?</vt:lpstr>
      <vt:lpstr>Подберезовик                Подосиновик</vt:lpstr>
      <vt:lpstr>Шампиньоны бывают: полевые, лесные,  садовые. Но мы свами привыкли видеть и покупать садовые. </vt:lpstr>
      <vt:lpstr>Ядовитые грибы</vt:lpstr>
      <vt:lpstr>Правила собирания грибов.</vt:lpstr>
      <vt:lpstr>Бывает ли такое?</vt:lpstr>
      <vt:lpstr>Конец.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Грибы</dc:title>
  <dc:creator>синий</dc:creator>
  <cp:lastModifiedBy>синий</cp:lastModifiedBy>
  <cp:revision>11</cp:revision>
  <dcterms:created xsi:type="dcterms:W3CDTF">2014-10-14T19:03:16Z</dcterms:created>
  <dcterms:modified xsi:type="dcterms:W3CDTF">2015-01-23T08:13:40Z</dcterms:modified>
</cp:coreProperties>
</file>