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70" r:id="rId12"/>
    <p:sldId id="269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FF"/>
    <a:srgbClr val="FF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54A5398-6419-4701-92C9-BB8D4438526A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7EF988-0448-42A4-9ECB-28EFA34F93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54A5398-6419-4701-92C9-BB8D4438526A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7EF988-0448-42A4-9ECB-28EFA34F93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54A5398-6419-4701-92C9-BB8D4438526A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7EF988-0448-42A4-9ECB-28EFA34F93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54A5398-6419-4701-92C9-BB8D4438526A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7EF988-0448-42A4-9ECB-28EFA34F93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54A5398-6419-4701-92C9-BB8D4438526A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7EF988-0448-42A4-9ECB-28EFA34F93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54A5398-6419-4701-92C9-BB8D4438526A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7EF988-0448-42A4-9ECB-28EFA34F93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54A5398-6419-4701-92C9-BB8D4438526A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7EF988-0448-42A4-9ECB-28EFA34F93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54A5398-6419-4701-92C9-BB8D4438526A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7EF988-0448-42A4-9ECB-28EFA34F93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54A5398-6419-4701-92C9-BB8D4438526A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7EF988-0448-42A4-9ECB-28EFA34F93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54A5398-6419-4701-92C9-BB8D4438526A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7EF988-0448-42A4-9ECB-28EFA34F93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54A5398-6419-4701-92C9-BB8D4438526A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7EF988-0448-42A4-9ECB-28EFA34F93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86000"/>
            <a:lum/>
          </a:blip>
          <a:srcRect/>
          <a:stretch>
            <a:fillRect l="-23000" r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754A5398-6419-4701-92C9-BB8D4438526A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CB7EF988-0448-42A4-9ECB-28EFA34F932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3.png"/><Relationship Id="rId3" Type="http://schemas.openxmlformats.org/officeDocument/2006/relationships/audio" Target="../media/audio7.wav"/><Relationship Id="rId7" Type="http://schemas.openxmlformats.org/officeDocument/2006/relationships/image" Target="../media/image19.gif"/><Relationship Id="rId12" Type="http://schemas.openxmlformats.org/officeDocument/2006/relationships/image" Target="../media/image16.pn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2.wav"/><Relationship Id="rId11" Type="http://schemas.openxmlformats.org/officeDocument/2006/relationships/image" Target="../media/image10.jpeg"/><Relationship Id="rId5" Type="http://schemas.openxmlformats.org/officeDocument/2006/relationships/audio" Target="../media/audio11.wav"/><Relationship Id="rId15" Type="http://schemas.openxmlformats.org/officeDocument/2006/relationships/image" Target="../media/image17.jpeg"/><Relationship Id="rId10" Type="http://schemas.openxmlformats.org/officeDocument/2006/relationships/image" Target="../media/image7.png"/><Relationship Id="rId4" Type="http://schemas.openxmlformats.org/officeDocument/2006/relationships/audio" Target="../media/audio1.wav"/><Relationship Id="rId9" Type="http://schemas.openxmlformats.org/officeDocument/2006/relationships/image" Target="../media/image4.jpeg"/><Relationship Id="rId1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dutsadok.com.ua/clipart/ljudi/4337948fc8cb.pn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audio" Target="../media/audio2.wav"/><Relationship Id="rId7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audio" Target="../media/audio2.wav"/><Relationship Id="rId7" Type="http://schemas.openxmlformats.org/officeDocument/2006/relationships/image" Target="../media/image7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audio" Target="../media/audio6.wav"/><Relationship Id="rId10" Type="http://schemas.openxmlformats.org/officeDocument/2006/relationships/image" Target="../media/image8.jpeg"/><Relationship Id="rId4" Type="http://schemas.openxmlformats.org/officeDocument/2006/relationships/audio" Target="../media/audio3.wav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audio" Target="../media/audio7.wav"/><Relationship Id="rId7" Type="http://schemas.openxmlformats.org/officeDocument/2006/relationships/image" Target="../media/image7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audio" Target="../media/audio8.wav"/><Relationship Id="rId10" Type="http://schemas.openxmlformats.org/officeDocument/2006/relationships/image" Target="../media/image8.jpeg"/><Relationship Id="rId4" Type="http://schemas.openxmlformats.org/officeDocument/2006/relationships/audio" Target="../media/audio1.wav"/><Relationship Id="rId9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audio" Target="../media/audio2.wav"/><Relationship Id="rId7" Type="http://schemas.openxmlformats.org/officeDocument/2006/relationships/image" Target="../media/image7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8.jpeg"/><Relationship Id="rId5" Type="http://schemas.openxmlformats.org/officeDocument/2006/relationships/audio" Target="../media/audio3.wav"/><Relationship Id="rId10" Type="http://schemas.openxmlformats.org/officeDocument/2006/relationships/image" Target="../media/image11.jpeg"/><Relationship Id="rId4" Type="http://schemas.openxmlformats.org/officeDocument/2006/relationships/audio" Target="../media/audio9.wav"/><Relationship Id="rId9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5.jpeg"/><Relationship Id="rId3" Type="http://schemas.openxmlformats.org/officeDocument/2006/relationships/audio" Target="../media/audio5.wav"/><Relationship Id="rId7" Type="http://schemas.openxmlformats.org/officeDocument/2006/relationships/image" Target="../media/image4.jpeg"/><Relationship Id="rId12" Type="http://schemas.openxmlformats.org/officeDocument/2006/relationships/image" Target="../media/image14.jpe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3.png"/><Relationship Id="rId5" Type="http://schemas.openxmlformats.org/officeDocument/2006/relationships/audio" Target="../media/audio6.wav"/><Relationship Id="rId10" Type="http://schemas.openxmlformats.org/officeDocument/2006/relationships/image" Target="../media/image11.jpeg"/><Relationship Id="rId4" Type="http://schemas.openxmlformats.org/officeDocument/2006/relationships/audio" Target="../media/audio1.wav"/><Relationship Id="rId9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5.wav"/><Relationship Id="rId7" Type="http://schemas.openxmlformats.org/officeDocument/2006/relationships/image" Target="../media/image4.jpeg"/><Relationship Id="rId12" Type="http://schemas.openxmlformats.org/officeDocument/2006/relationships/image" Target="../media/image1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4.jpeg"/><Relationship Id="rId5" Type="http://schemas.openxmlformats.org/officeDocument/2006/relationships/audio" Target="../media/audio11.wav"/><Relationship Id="rId10" Type="http://schemas.openxmlformats.org/officeDocument/2006/relationships/image" Target="../media/image13.png"/><Relationship Id="rId4" Type="http://schemas.openxmlformats.org/officeDocument/2006/relationships/audio" Target="../media/audio3.wav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8.jpeg"/><Relationship Id="rId3" Type="http://schemas.openxmlformats.org/officeDocument/2006/relationships/audio" Target="../media/audio5.wav"/><Relationship Id="rId7" Type="http://schemas.openxmlformats.org/officeDocument/2006/relationships/image" Target="../media/image4.jpeg"/><Relationship Id="rId12" Type="http://schemas.openxmlformats.org/officeDocument/2006/relationships/image" Target="../media/image1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3.png"/><Relationship Id="rId5" Type="http://schemas.openxmlformats.org/officeDocument/2006/relationships/audio" Target="../media/audio9.wav"/><Relationship Id="rId10" Type="http://schemas.openxmlformats.org/officeDocument/2006/relationships/image" Target="../media/image16.png"/><Relationship Id="rId4" Type="http://schemas.openxmlformats.org/officeDocument/2006/relationships/audio" Target="../media/audio3.wav"/><Relationship Id="rId9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857224" y="186995"/>
            <a:ext cx="7786742" cy="857256"/>
          </a:xfrm>
          <a:prstGeom prst="roundRect">
            <a:avLst/>
          </a:prstGeom>
          <a:solidFill>
            <a:schemeClr val="accent5">
              <a:lumMod val="20000"/>
              <a:lumOff val="80000"/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ru-RU" sz="8800" b="1" i="1" dirty="0" smtClean="0">
                <a:solidFill>
                  <a:srgbClr val="FF0000"/>
                </a:solidFill>
              </a:rPr>
              <a:t>Тренажер</a:t>
            </a:r>
            <a:endParaRPr lang="ru-RU" sz="8800" b="1" i="1" dirty="0">
              <a:solidFill>
                <a:srgbClr val="FF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916832"/>
            <a:ext cx="7772400" cy="1470025"/>
          </a:xfrm>
          <a:solidFill>
            <a:srgbClr val="FFFF00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>
            <a:prstTxWarp prst="textChevron">
              <a:avLst/>
            </a:prstTxWarp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Наряжаем ёлку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43042" y="3554098"/>
            <a:ext cx="7249438" cy="2107149"/>
          </a:xfrm>
        </p:spPr>
        <p:txBody>
          <a:bodyPr/>
          <a:lstStyle/>
          <a:p>
            <a:endParaRPr lang="ru-RU" b="1" dirty="0" smtClean="0">
              <a:solidFill>
                <a:srgbClr val="C00000"/>
              </a:solidFill>
            </a:endParaRPr>
          </a:p>
          <a:p>
            <a:r>
              <a:rPr lang="ru-RU" sz="2400" b="1" dirty="0" smtClean="0">
                <a:solidFill>
                  <a:srgbClr val="C00000"/>
                </a:solidFill>
              </a:rPr>
              <a:t>                                              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endParaRPr lang="ru-RU" sz="2400" b="1" i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C00000"/>
              </a:solidFill>
            </a:endParaRPr>
          </a:p>
          <a:p>
            <a:endParaRPr lang="ru-RU" b="1" dirty="0" smtClean="0">
              <a:solidFill>
                <a:srgbClr val="00B050"/>
              </a:solidFill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429124" y="3286124"/>
            <a:ext cx="1775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8" name="Управляющая кнопка: сведения 7">
            <a:hlinkClick r:id="" action="ppaction://hlinkshowjump?jump=lastslide" highlightClick="1"/>
          </p:cNvPr>
          <p:cNvSpPr/>
          <p:nvPr/>
        </p:nvSpPr>
        <p:spPr>
          <a:xfrm>
            <a:off x="313274" y="6118468"/>
            <a:ext cx="464551" cy="444301"/>
          </a:xfrm>
          <a:prstGeom prst="actionButtonInformation">
            <a:avLst/>
          </a:prstGeom>
          <a:solidFill>
            <a:srgbClr val="00B0F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779912" y="616530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2015 г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99592" y="1124744"/>
            <a:ext cx="7200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</a:rPr>
              <a:t>Чередующиеся гласные в </a:t>
            </a:r>
            <a:r>
              <a:rPr lang="ru-RU" sz="2800" b="1" i="1" dirty="0" smtClean="0">
                <a:solidFill>
                  <a:srgbClr val="C00000"/>
                </a:solidFill>
              </a:rPr>
              <a:t>корне слова  </a:t>
            </a:r>
            <a:endParaRPr lang="ru-RU" sz="2800" b="1" i="1" dirty="0" smtClean="0">
              <a:solidFill>
                <a:srgbClr val="C00000"/>
              </a:solidFill>
            </a:endParaRPr>
          </a:p>
          <a:p>
            <a:pPr algn="ctr"/>
            <a:r>
              <a:rPr lang="ru-RU" sz="2800" b="1" i="1" smtClean="0">
                <a:solidFill>
                  <a:srgbClr val="C00000"/>
                </a:solidFill>
              </a:rPr>
              <a:t>(русский </a:t>
            </a:r>
            <a:r>
              <a:rPr lang="ru-RU" sz="2800" b="1" i="1" smtClean="0">
                <a:solidFill>
                  <a:srgbClr val="C00000"/>
                </a:solidFill>
              </a:rPr>
              <a:t>язык </a:t>
            </a:r>
            <a:r>
              <a:rPr lang="ru-RU" sz="2800" b="1" i="1" smtClean="0">
                <a:solidFill>
                  <a:srgbClr val="C00000"/>
                </a:solidFill>
              </a:rPr>
              <a:t>5класс)</a:t>
            </a:r>
            <a:endParaRPr lang="ru-RU" sz="2800" b="1" i="1" dirty="0" smtClean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1\Desktop\Новый год\6959673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246114"/>
            <a:ext cx="3024336" cy="36118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" name="Содержимое 32" descr="8156a10e4943.gif"/>
          <p:cNvPicPr>
            <a:picLocks noGrp="1" noChangeAspect="1"/>
          </p:cNvPicPr>
          <p:nvPr>
            <p:ph idx="1"/>
          </p:nvPr>
        </p:nvPicPr>
        <p:blipFill>
          <a:blip r:embed="rId7" cstate="print"/>
          <a:stretch>
            <a:fillRect/>
          </a:stretch>
        </p:blipFill>
        <p:spPr>
          <a:xfrm>
            <a:off x="3500437" y="3124994"/>
            <a:ext cx="2143125" cy="1476375"/>
          </a:xfrm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81500" y="1428736"/>
            <a:ext cx="47625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9" name="Группа 28"/>
          <p:cNvGrpSpPr/>
          <p:nvPr/>
        </p:nvGrpSpPr>
        <p:grpSpPr>
          <a:xfrm>
            <a:off x="3500430" y="714356"/>
            <a:ext cx="928694" cy="1015663"/>
            <a:chOff x="3500430" y="714356"/>
            <a:chExt cx="928694" cy="1015663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500430" y="714356"/>
              <a:ext cx="928694" cy="928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2" name="Прямоугольник 11"/>
            <p:cNvSpPr/>
            <p:nvPr/>
          </p:nvSpPr>
          <p:spPr>
            <a:xfrm>
              <a:off x="3643306" y="714356"/>
              <a:ext cx="785818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6000" b="1" dirty="0" smtClean="0">
                  <a:solidFill>
                    <a:srgbClr val="FFFFFF"/>
                  </a:solidFill>
                </a:rPr>
                <a:t>а</a:t>
              </a:r>
              <a:endParaRPr lang="ru-RU" sz="6000" b="1" dirty="0">
                <a:solidFill>
                  <a:srgbClr val="FFFFFF"/>
                </a:solidFill>
              </a:endParaRPr>
            </a:p>
          </p:txBody>
        </p:sp>
      </p:grp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FF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857752" y="714356"/>
            <a:ext cx="1285884" cy="96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Прямоугольник 14"/>
          <p:cNvSpPr/>
          <p:nvPr/>
        </p:nvSpPr>
        <p:spPr>
          <a:xfrm>
            <a:off x="5072066" y="642918"/>
            <a:ext cx="78581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solidFill>
                  <a:srgbClr val="FFFF00"/>
                </a:solidFill>
              </a:rPr>
              <a:t> </a:t>
            </a:r>
            <a:r>
              <a:rPr lang="ru-RU" sz="6000" b="1" dirty="0" smtClean="0">
                <a:solidFill>
                  <a:srgbClr val="FFFFFF"/>
                </a:solidFill>
              </a:rPr>
              <a:t>о</a:t>
            </a:r>
            <a:endParaRPr lang="ru-RU" sz="6000" b="1" dirty="0">
              <a:solidFill>
                <a:srgbClr val="FFFF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14678" y="6143644"/>
            <a:ext cx="5572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 smtClean="0">
                <a:solidFill>
                  <a:srgbClr val="FF0000"/>
                </a:solidFill>
              </a:rPr>
              <a:t>Предпол</a:t>
            </a:r>
            <a:r>
              <a:rPr lang="ru-RU" sz="3200" b="1" dirty="0" smtClean="0">
                <a:solidFill>
                  <a:srgbClr val="FF0000"/>
                </a:solidFill>
              </a:rPr>
              <a:t>..</a:t>
            </a:r>
            <a:r>
              <a:rPr lang="ru-RU" sz="3200" b="1" dirty="0" err="1" smtClean="0">
                <a:solidFill>
                  <a:srgbClr val="FF0000"/>
                </a:solidFill>
              </a:rPr>
              <a:t>гаемый</a:t>
            </a:r>
            <a:r>
              <a:rPr lang="ru-RU" sz="3200" b="1" dirty="0" smtClean="0">
                <a:solidFill>
                  <a:srgbClr val="FF0000"/>
                </a:solidFill>
              </a:rPr>
              <a:t> выход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FF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5929322" y="3786190"/>
            <a:ext cx="714380" cy="535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FF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7500958" y="4643446"/>
            <a:ext cx="714380" cy="535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72330" y="2714620"/>
            <a:ext cx="571504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29322" y="3071810"/>
            <a:ext cx="571504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388" y="642918"/>
            <a:ext cx="928694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Прямоугольник 21"/>
          <p:cNvSpPr/>
          <p:nvPr/>
        </p:nvSpPr>
        <p:spPr>
          <a:xfrm>
            <a:off x="6572264" y="642918"/>
            <a:ext cx="73289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FFFFFF"/>
                </a:solidFill>
              </a:rPr>
              <a:t>ы</a:t>
            </a:r>
            <a:endParaRPr lang="ru-RU" sz="6000" b="1" dirty="0">
              <a:solidFill>
                <a:srgbClr val="FFFFFF"/>
              </a:solidFill>
            </a:endParaRPr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15140" y="4500570"/>
            <a:ext cx="571504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FF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7572396" y="642918"/>
            <a:ext cx="1238259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Прямоугольник 25"/>
          <p:cNvSpPr/>
          <p:nvPr/>
        </p:nvSpPr>
        <p:spPr>
          <a:xfrm>
            <a:off x="7929586" y="571480"/>
            <a:ext cx="56778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FFFFFF"/>
                </a:solidFill>
              </a:rPr>
              <a:t>я</a:t>
            </a:r>
            <a:endParaRPr lang="ru-RU" sz="6000" b="1" dirty="0">
              <a:solidFill>
                <a:srgbClr val="FFFFFF"/>
              </a:solidFill>
            </a:endParaRPr>
          </a:p>
        </p:txBody>
      </p: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3504" y="4500570"/>
            <a:ext cx="571504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FF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286512" y="2428868"/>
            <a:ext cx="714380" cy="535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FF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7500958" y="3643314"/>
            <a:ext cx="714380" cy="535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5" name="Picture 1" descr="C:\Documents and Settings\Admin\Рабочий стол\8156a10e4943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680887">
            <a:off x="5180874" y="1675908"/>
            <a:ext cx="2143125" cy="1476375"/>
          </a:xfrm>
          <a:prstGeom prst="rect">
            <a:avLst/>
          </a:prstGeom>
          <a:noFill/>
        </p:spPr>
      </p:pic>
      <p:sp>
        <p:nvSpPr>
          <p:cNvPr id="31" name="Скругленный прямоугольник 30">
            <a:hlinkClick r:id="" action="ppaction://hlinkshowjump?jump=endshow"/>
          </p:cNvPr>
          <p:cNvSpPr/>
          <p:nvPr/>
        </p:nvSpPr>
        <p:spPr>
          <a:xfrm>
            <a:off x="500034" y="6143644"/>
            <a:ext cx="1285884" cy="500066"/>
          </a:xfrm>
          <a:prstGeom prst="roundRect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Monotype Corsiva" pitchFamily="66" charset="0"/>
              </a:rPr>
              <a:t>Выход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29322" y="5000636"/>
            <a:ext cx="571504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 descr="C:\Users\1\Desktop\Новый год\masha_snegurochka_1920x1080[1]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11560" y="3140968"/>
            <a:ext cx="5616624" cy="31593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ать-ять -анны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если не ать-ять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насмешили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отлично об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6.93889E-18 L 0.25191 0.58796 " pathEditMode="relative" ptsTypes="AA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джингл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15" grpId="0"/>
      <p:bldP spid="22" grpId="0"/>
      <p:bldP spid="26" grpId="0"/>
      <p:bldP spid="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6000"/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Молодец! Ты справился!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1\Desktop\Новый год\463577_1387288416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ru-RU" b="1" i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Источники:</a:t>
            </a:r>
            <a:endParaRPr lang="ru-RU" b="1" i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u="sng" dirty="0" smtClean="0">
                <a:solidFill>
                  <a:srgbClr val="000000"/>
                </a:solidFill>
              </a:rPr>
              <a:t>Изображение. [Электронный ресурс]. - URL: </a:t>
            </a:r>
            <a:r>
              <a:rPr lang="sma-SE" sz="2400" dirty="0" smtClean="0">
                <a:hlinkClick r:id="rId2"/>
              </a:rPr>
              <a:t>http://dutsadok.com.ua/clipart/ljudi/4337948fc8cb.png</a:t>
            </a:r>
            <a:r>
              <a:rPr lang="ru-RU" sz="2400" dirty="0" smtClean="0"/>
              <a:t> - мальчик (дата обращения 25.01.2014)</a:t>
            </a:r>
          </a:p>
          <a:p>
            <a:pPr>
              <a:buNone/>
            </a:pPr>
            <a:endParaRPr lang="ru-RU" sz="2400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Управляющая кнопка: домой 3">
            <a:hlinkClick r:id="" action="ppaction://hlinkshowjump?jump=firstslide" highlightClick="1"/>
          </p:cNvPr>
          <p:cNvSpPr/>
          <p:nvPr/>
        </p:nvSpPr>
        <p:spPr>
          <a:xfrm>
            <a:off x="8358214" y="6000768"/>
            <a:ext cx="504056" cy="468000"/>
          </a:xfrm>
          <a:prstGeom prst="actionButtonHome">
            <a:avLst/>
          </a:prstGeom>
          <a:solidFill>
            <a:srgbClr val="00B0F0"/>
          </a:solidFill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Инструкция</a:t>
            </a:r>
            <a:r>
              <a:rPr lang="ru-RU" sz="5400" b="1" dirty="0" smtClean="0">
                <a:solidFill>
                  <a:srgbClr val="00B050"/>
                </a:solidFill>
              </a:rPr>
              <a:t> </a:t>
            </a:r>
            <a:endParaRPr lang="ru-RU" sz="5400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Реши орфографическую задачу.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Выбери правильный ответ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Если ответил верно, то шарик переместится на ёлку.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Если ты ошибся, то попробуй ещё раз.  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Переход к следующему заданию по стрелке 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355925" y="6118468"/>
            <a:ext cx="467776" cy="444300"/>
          </a:xfrm>
          <a:prstGeom prst="actionButtonForwardNext">
            <a:avLst/>
          </a:prstGeom>
          <a:solidFill>
            <a:srgbClr val="00B0F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grpSp>
        <p:nvGrpSpPr>
          <p:cNvPr id="15" name="Группа 14"/>
          <p:cNvGrpSpPr/>
          <p:nvPr/>
        </p:nvGrpSpPr>
        <p:grpSpPr>
          <a:xfrm>
            <a:off x="5715008" y="2143116"/>
            <a:ext cx="857256" cy="642942"/>
            <a:chOff x="5715008" y="2143116"/>
            <a:chExt cx="857256" cy="642942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FFFF00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5715008" y="2143116"/>
              <a:ext cx="857256" cy="6429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" name="Прямоугольник 9"/>
            <p:cNvSpPr/>
            <p:nvPr/>
          </p:nvSpPr>
          <p:spPr>
            <a:xfrm>
              <a:off x="5929322" y="2143116"/>
              <a:ext cx="41389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b="1" dirty="0" smtClean="0">
                  <a:solidFill>
                    <a:srgbClr val="FFFFFF"/>
                  </a:solidFill>
                </a:rPr>
                <a:t>и</a:t>
              </a:r>
              <a:endParaRPr lang="ru-RU" sz="32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6357950" y="2071678"/>
            <a:ext cx="714380" cy="714380"/>
            <a:chOff x="6357950" y="2071678"/>
            <a:chExt cx="714380" cy="714380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357950" y="2071678"/>
              <a:ext cx="714380" cy="714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" name="Прямоугольник 10"/>
            <p:cNvSpPr/>
            <p:nvPr/>
          </p:nvSpPr>
          <p:spPr>
            <a:xfrm flipH="1">
              <a:off x="6572264" y="2143116"/>
              <a:ext cx="28575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3200" b="1" dirty="0" smtClean="0">
                  <a:solidFill>
                    <a:srgbClr val="FFFFFF"/>
                  </a:solidFill>
                </a:rPr>
                <a:t>е</a:t>
              </a:r>
              <a:endParaRPr lang="ru-RU" sz="32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6858016" y="2143116"/>
            <a:ext cx="857256" cy="642942"/>
            <a:chOff x="7000892" y="3143248"/>
            <a:chExt cx="857256" cy="642942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FFFF00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7000892" y="3143248"/>
              <a:ext cx="857256" cy="6429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2" name="Прямоугольник 11"/>
            <p:cNvSpPr/>
            <p:nvPr/>
          </p:nvSpPr>
          <p:spPr>
            <a:xfrm>
              <a:off x="7215206" y="3143248"/>
              <a:ext cx="386644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b="1" dirty="0" smtClean="0">
                  <a:solidFill>
                    <a:srgbClr val="FFFFFF"/>
                  </a:solidFill>
                </a:rPr>
                <a:t>а</a:t>
              </a:r>
              <a:endParaRPr lang="ru-RU" sz="32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7500958" y="2071678"/>
            <a:ext cx="714380" cy="714380"/>
            <a:chOff x="7500958" y="2071678"/>
            <a:chExt cx="714380" cy="714380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500958" y="2071678"/>
              <a:ext cx="714380" cy="714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3" name="Прямоугольник 12"/>
            <p:cNvSpPr/>
            <p:nvPr/>
          </p:nvSpPr>
          <p:spPr>
            <a:xfrm>
              <a:off x="7643834" y="2143116"/>
              <a:ext cx="38985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b="1" dirty="0" smtClean="0">
                  <a:solidFill>
                    <a:srgbClr val="FFFFFF"/>
                  </a:solidFill>
                </a:rPr>
                <a:t>я</a:t>
              </a:r>
              <a:endParaRPr lang="ru-RU" sz="32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2500298" y="4984964"/>
            <a:ext cx="467776" cy="444300"/>
          </a:xfrm>
          <a:prstGeom prst="actionButtonForwardNext">
            <a:avLst/>
          </a:prstGeom>
          <a:solidFill>
            <a:srgbClr val="00B0F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81500" y="1428736"/>
            <a:ext cx="47625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FF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3571868" y="571480"/>
            <a:ext cx="1285884" cy="96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2066" y="642918"/>
            <a:ext cx="928694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6858016" y="714356"/>
            <a:ext cx="7858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286380" y="571480"/>
            <a:ext cx="7143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solidFill>
                  <a:srgbClr val="FFFFFF"/>
                </a:solidFill>
              </a:rPr>
              <a:t>е</a:t>
            </a:r>
            <a:endParaRPr lang="ru-RU" sz="6000" b="1" dirty="0">
              <a:solidFill>
                <a:srgbClr val="FFFFFF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857620" y="571480"/>
            <a:ext cx="7143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solidFill>
                  <a:srgbClr val="FFFFFF"/>
                </a:solidFill>
              </a:rPr>
              <a:t>и</a:t>
            </a:r>
            <a:endParaRPr lang="ru-RU" sz="6000" b="1" dirty="0">
              <a:solidFill>
                <a:srgbClr val="FFFFFF"/>
              </a:solidFill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6286512" y="571480"/>
            <a:ext cx="1285884" cy="1035851"/>
            <a:chOff x="6286512" y="571480"/>
            <a:chExt cx="1285884" cy="1035851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FFFF00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6286512" y="642918"/>
              <a:ext cx="1285884" cy="964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5" name="Прямоугольник 14"/>
            <p:cNvSpPr/>
            <p:nvPr/>
          </p:nvSpPr>
          <p:spPr>
            <a:xfrm>
              <a:off x="6500826" y="571480"/>
              <a:ext cx="785818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6000" b="1" dirty="0" smtClean="0">
                  <a:solidFill>
                    <a:srgbClr val="00B0F0"/>
                  </a:solidFill>
                </a:rPr>
                <a:t> </a:t>
              </a:r>
              <a:r>
                <a:rPr lang="ru-RU" sz="6000" b="1" dirty="0" smtClean="0">
                  <a:solidFill>
                    <a:srgbClr val="FFFFFF"/>
                  </a:solidFill>
                </a:rPr>
                <a:t>а</a:t>
              </a:r>
              <a:endParaRPr lang="ru-RU" sz="60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3786182" y="6072206"/>
            <a:ext cx="4857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+mj-lt"/>
              </a:rPr>
              <a:t>К..</a:t>
            </a:r>
            <a:r>
              <a:rPr lang="ru-RU" sz="3200" b="1" dirty="0" err="1" smtClean="0">
                <a:solidFill>
                  <a:srgbClr val="FF0000"/>
                </a:solidFill>
                <a:latin typeface="+mj-lt"/>
              </a:rPr>
              <a:t>саться</a:t>
            </a:r>
            <a:r>
              <a:rPr lang="ru-RU" sz="3200" b="1" dirty="0" smtClean="0">
                <a:solidFill>
                  <a:srgbClr val="FF0000"/>
                </a:solidFill>
                <a:latin typeface="+mj-lt"/>
              </a:rPr>
              <a:t> руки</a:t>
            </a:r>
            <a:endParaRPr lang="ru-RU" sz="32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86710" y="642918"/>
            <a:ext cx="928694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Прямоугольник 17"/>
          <p:cNvSpPr/>
          <p:nvPr/>
        </p:nvSpPr>
        <p:spPr>
          <a:xfrm>
            <a:off x="8001024" y="571480"/>
            <a:ext cx="56778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FFFFFF"/>
                </a:solidFill>
              </a:rPr>
              <a:t>я</a:t>
            </a:r>
            <a:endParaRPr lang="ru-RU" sz="6000" b="1" dirty="0">
              <a:solidFill>
                <a:srgbClr val="FFFFFF"/>
              </a:solidFill>
            </a:endParaRPr>
          </a:p>
        </p:txBody>
      </p:sp>
      <p:sp>
        <p:nvSpPr>
          <p:cNvPr id="19" name="Управляющая кнопка: далее 18">
            <a:hlinkClick r:id="" action="ppaction://hlinkshowjump?jump=nextslide" highlightClick="1"/>
          </p:cNvPr>
          <p:cNvSpPr/>
          <p:nvPr/>
        </p:nvSpPr>
        <p:spPr>
          <a:xfrm>
            <a:off x="8355925" y="6118468"/>
            <a:ext cx="467776" cy="444300"/>
          </a:xfrm>
          <a:prstGeom prst="actionButtonForwardNext">
            <a:avLst/>
          </a:prstGeom>
          <a:solidFill>
            <a:srgbClr val="00B0F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4098" name="Picture 2" descr="C:\Users\1\Desktop\Новый год\0a2d8fc15b2704465afbd21a45f51660[1].jpg"/>
          <p:cNvPicPr>
            <a:picLocks noGrp="1" noChangeAspect="1" noChangeArrowheads="1"/>
          </p:cNvPicPr>
          <p:nvPr>
            <p:ph idx="1"/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56754" y="2604280"/>
            <a:ext cx="3064506" cy="36263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асмешили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одумай от какого слов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не подума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молоде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11111E-6 C -0.08177 0.05208 -0.16337 0.10416 -0.18559 0.16759 C -0.20781 0.23102 -0.14253 0.34514 -0.13385 0.38055 " pathEditMode="relative" ptsTypes="aaA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81500" y="1357298"/>
            <a:ext cx="47625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FF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357950" y="642918"/>
            <a:ext cx="1285884" cy="96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2066" y="642918"/>
            <a:ext cx="928694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6858016" y="714356"/>
            <a:ext cx="7858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286380" y="571480"/>
            <a:ext cx="78581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solidFill>
                  <a:srgbClr val="FFFFFF"/>
                </a:solidFill>
              </a:rPr>
              <a:t>а</a:t>
            </a:r>
            <a:endParaRPr lang="ru-RU" sz="6000" b="1" dirty="0">
              <a:solidFill>
                <a:srgbClr val="FFFFFF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715140" y="571480"/>
            <a:ext cx="7143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solidFill>
                  <a:srgbClr val="FFFFFF"/>
                </a:solidFill>
              </a:rPr>
              <a:t>и</a:t>
            </a:r>
            <a:endParaRPr lang="ru-RU" sz="6000" b="1" dirty="0">
              <a:solidFill>
                <a:srgbClr val="FFFFFF"/>
              </a:solidFill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3428992" y="555949"/>
            <a:ext cx="1285884" cy="1051382"/>
            <a:chOff x="3428992" y="555949"/>
            <a:chExt cx="1285884" cy="1051382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FFFF00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3428992" y="642918"/>
              <a:ext cx="1285884" cy="964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5" name="Прямоугольник 14"/>
            <p:cNvSpPr/>
            <p:nvPr/>
          </p:nvSpPr>
          <p:spPr>
            <a:xfrm>
              <a:off x="3643306" y="555949"/>
              <a:ext cx="785818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6000" b="1" dirty="0" smtClean="0">
                  <a:solidFill>
                    <a:srgbClr val="00B0F0"/>
                  </a:solidFill>
                </a:rPr>
                <a:t> </a:t>
              </a:r>
              <a:r>
                <a:rPr lang="ru-RU" sz="6000" b="1" dirty="0" smtClean="0">
                  <a:solidFill>
                    <a:srgbClr val="FFFFFF"/>
                  </a:solidFill>
                </a:rPr>
                <a:t>е</a:t>
              </a:r>
              <a:endParaRPr lang="ru-RU" sz="60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3786182" y="6072206"/>
            <a:ext cx="4857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+mj-lt"/>
              </a:rPr>
              <a:t>Соч..</a:t>
            </a:r>
            <a:r>
              <a:rPr lang="ru-RU" sz="3200" b="1" dirty="0" err="1" smtClean="0">
                <a:solidFill>
                  <a:srgbClr val="FF0000"/>
                </a:solidFill>
                <a:latin typeface="+mj-lt"/>
              </a:rPr>
              <a:t>тание</a:t>
            </a:r>
            <a:r>
              <a:rPr lang="ru-RU" sz="3200" b="1" dirty="0" smtClean="0">
                <a:solidFill>
                  <a:srgbClr val="FF0000"/>
                </a:solidFill>
                <a:latin typeface="+mj-lt"/>
              </a:rPr>
              <a:t> цветов</a:t>
            </a:r>
            <a:endParaRPr lang="ru-RU" sz="32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FF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5929322" y="3625454"/>
            <a:ext cx="928694" cy="696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86710" y="642918"/>
            <a:ext cx="928694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Прямоугольник 18"/>
          <p:cNvSpPr/>
          <p:nvPr/>
        </p:nvSpPr>
        <p:spPr>
          <a:xfrm>
            <a:off x="7993859" y="571480"/>
            <a:ext cx="65010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solidFill>
                  <a:srgbClr val="FFFFFF"/>
                </a:solidFill>
              </a:rPr>
              <a:t>я</a:t>
            </a:r>
            <a:endParaRPr lang="ru-RU" sz="6000" b="1" dirty="0">
              <a:solidFill>
                <a:srgbClr val="FFFFFF"/>
              </a:solidFill>
            </a:endParaRPr>
          </a:p>
        </p:txBody>
      </p:sp>
      <p:sp>
        <p:nvSpPr>
          <p:cNvPr id="20" name="Управляющая кнопка: далее 19">
            <a:hlinkClick r:id="" action="ppaction://hlinkshowjump?jump=nextslide" highlightClick="1"/>
          </p:cNvPr>
          <p:cNvSpPr/>
          <p:nvPr/>
        </p:nvSpPr>
        <p:spPr>
          <a:xfrm>
            <a:off x="8355925" y="6118468"/>
            <a:ext cx="467776" cy="444300"/>
          </a:xfrm>
          <a:prstGeom prst="actionButtonForwardNext">
            <a:avLst/>
          </a:prstGeom>
          <a:solidFill>
            <a:srgbClr val="00B0F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5122" name="Picture 2" descr="C:\Users\1\Desktop\Новый год\0a2d8fc15b2704465afbd21a45f51660[1].jpg"/>
          <p:cNvPicPr>
            <a:picLocks noGrp="1" noChangeAspect="1" noChangeArrowheads="1"/>
          </p:cNvPicPr>
          <p:nvPr>
            <p:ph idx="1"/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547665" y="2564904"/>
            <a:ext cx="3216239" cy="38058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ай не мб и перед нн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одумай от какого слов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не подума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здоров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11111E-6 -5.18519E-6 C 0.18594 0.10208 0.37206 0.20439 0.43716 0.29467 C 0.50226 0.38495 0.44619 0.46342 0.39028 0.54189 " pathEditMode="relative" ptsTypes="aaA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81500" y="1357298"/>
            <a:ext cx="47625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FF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215074" y="571480"/>
            <a:ext cx="1285884" cy="96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6357950" y="714356"/>
            <a:ext cx="7858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800" b="1" dirty="0">
              <a:solidFill>
                <a:srgbClr val="FF0000"/>
              </a:solidFill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5072066" y="571480"/>
            <a:ext cx="1000132" cy="1015663"/>
            <a:chOff x="5072066" y="571480"/>
            <a:chExt cx="1000132" cy="1015663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072066" y="642918"/>
              <a:ext cx="928694" cy="928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2" name="Прямоугольник 11"/>
            <p:cNvSpPr/>
            <p:nvPr/>
          </p:nvSpPr>
          <p:spPr>
            <a:xfrm>
              <a:off x="5286380" y="571480"/>
              <a:ext cx="785818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6000" b="1" dirty="0" smtClean="0">
                  <a:solidFill>
                    <a:srgbClr val="FFFFFF"/>
                  </a:solidFill>
                </a:rPr>
                <a:t>е</a:t>
              </a:r>
              <a:endParaRPr lang="ru-RU" sz="60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13" name="Прямоугольник 12"/>
          <p:cNvSpPr/>
          <p:nvPr/>
        </p:nvSpPr>
        <p:spPr>
          <a:xfrm>
            <a:off x="6572264" y="571480"/>
            <a:ext cx="7143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solidFill>
                  <a:srgbClr val="FFFFFF"/>
                </a:solidFill>
              </a:rPr>
              <a:t>и</a:t>
            </a:r>
            <a:endParaRPr lang="ru-RU" sz="6000" b="1" dirty="0">
              <a:solidFill>
                <a:srgbClr val="FFFFFF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FF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3428992" y="642918"/>
            <a:ext cx="1285884" cy="96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Прямоугольник 14"/>
          <p:cNvSpPr/>
          <p:nvPr/>
        </p:nvSpPr>
        <p:spPr>
          <a:xfrm>
            <a:off x="3643306" y="571480"/>
            <a:ext cx="78581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solidFill>
                  <a:srgbClr val="FFFFFF"/>
                </a:solidFill>
              </a:rPr>
              <a:t> а</a:t>
            </a:r>
            <a:endParaRPr lang="ru-RU" sz="6000" b="1" dirty="0">
              <a:solidFill>
                <a:srgbClr val="FFFF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86182" y="6072206"/>
            <a:ext cx="4857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 smtClean="0">
                <a:solidFill>
                  <a:srgbClr val="FF0000"/>
                </a:solidFill>
                <a:latin typeface="+mj-lt"/>
              </a:rPr>
              <a:t>Расст</a:t>
            </a:r>
            <a:r>
              <a:rPr lang="ru-RU" sz="3200" b="1" dirty="0" smtClean="0">
                <a:solidFill>
                  <a:srgbClr val="FF0000"/>
                </a:solidFill>
                <a:latin typeface="+mj-lt"/>
              </a:rPr>
              <a:t>..лить постель</a:t>
            </a:r>
            <a:endParaRPr lang="ru-RU" sz="32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FF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5929322" y="3786190"/>
            <a:ext cx="714380" cy="535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FF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7500958" y="4643446"/>
            <a:ext cx="714380" cy="535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86710" y="642918"/>
            <a:ext cx="928694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Прямоугольник 19"/>
          <p:cNvSpPr/>
          <p:nvPr/>
        </p:nvSpPr>
        <p:spPr>
          <a:xfrm>
            <a:off x="8001024" y="571480"/>
            <a:ext cx="56778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FFFFFF"/>
                </a:solidFill>
              </a:rPr>
              <a:t>я</a:t>
            </a:r>
            <a:endParaRPr lang="ru-RU" sz="6000" b="1" dirty="0">
              <a:solidFill>
                <a:srgbClr val="FFFFFF"/>
              </a:solidFill>
            </a:endParaRPr>
          </a:p>
        </p:txBody>
      </p:sp>
      <p:sp>
        <p:nvSpPr>
          <p:cNvPr id="21" name="Управляющая кнопка: далее 20">
            <a:hlinkClick r:id="" action="ppaction://hlinkshowjump?jump=nextslide" highlightClick="1"/>
          </p:cNvPr>
          <p:cNvSpPr/>
          <p:nvPr/>
        </p:nvSpPr>
        <p:spPr>
          <a:xfrm>
            <a:off x="8355925" y="6118468"/>
            <a:ext cx="467776" cy="444300"/>
          </a:xfrm>
          <a:prstGeom prst="actionButtonForwardNext">
            <a:avLst/>
          </a:prstGeom>
          <a:solidFill>
            <a:srgbClr val="00B0F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6146" name="Picture 2" descr="C:\Users\1\Desktop\Новый год\0a2d8fc15b2704465afbd21a45f51660[1].jpg"/>
          <p:cNvPicPr>
            <a:picLocks noGrp="1" noChangeAspect="1" noChangeArrowheads="1"/>
          </p:cNvPicPr>
          <p:nvPr>
            <p:ph idx="1"/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691680" y="2492896"/>
            <a:ext cx="3064506" cy="36263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ай не мб и перед нн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если не ать-ять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насмешили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оба молоде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6.66667E-6 L 0.19688 0.30439 " pathEditMode="relative" ptsTypes="AA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81500" y="1357298"/>
            <a:ext cx="47625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FF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429388" y="571480"/>
            <a:ext cx="1285884" cy="96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6858016" y="714356"/>
            <a:ext cx="7858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800" b="1" dirty="0">
              <a:solidFill>
                <a:srgbClr val="FF0000"/>
              </a:solidFill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5072066" y="571480"/>
            <a:ext cx="1000132" cy="1015663"/>
            <a:chOff x="5072066" y="571480"/>
            <a:chExt cx="1000132" cy="1015663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072066" y="642918"/>
              <a:ext cx="928694" cy="928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2" name="Прямоугольник 11"/>
            <p:cNvSpPr/>
            <p:nvPr/>
          </p:nvSpPr>
          <p:spPr>
            <a:xfrm>
              <a:off x="5286380" y="571480"/>
              <a:ext cx="785818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6000" b="1" dirty="0" smtClean="0">
                  <a:solidFill>
                    <a:srgbClr val="FFFFFF"/>
                  </a:solidFill>
                </a:rPr>
                <a:t>е</a:t>
              </a:r>
              <a:endParaRPr lang="ru-RU" sz="60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13" name="Прямоугольник 12"/>
          <p:cNvSpPr/>
          <p:nvPr/>
        </p:nvSpPr>
        <p:spPr>
          <a:xfrm>
            <a:off x="6786578" y="571480"/>
            <a:ext cx="7143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solidFill>
                  <a:srgbClr val="FFFFFF"/>
                </a:solidFill>
              </a:rPr>
              <a:t>и</a:t>
            </a:r>
            <a:endParaRPr lang="ru-RU" sz="6000" b="1" dirty="0">
              <a:solidFill>
                <a:srgbClr val="FFFFFF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FF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3428992" y="642918"/>
            <a:ext cx="1285884" cy="96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Прямоугольник 14"/>
          <p:cNvSpPr/>
          <p:nvPr/>
        </p:nvSpPr>
        <p:spPr>
          <a:xfrm>
            <a:off x="3643306" y="571480"/>
            <a:ext cx="78581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solidFill>
                  <a:srgbClr val="FFFFFF"/>
                </a:solidFill>
              </a:rPr>
              <a:t> а</a:t>
            </a:r>
            <a:endParaRPr lang="ru-RU" sz="6000" b="1" dirty="0">
              <a:solidFill>
                <a:srgbClr val="FFFF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14744" y="6072206"/>
            <a:ext cx="4857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+mj-lt"/>
              </a:rPr>
              <a:t>Оп..</a:t>
            </a:r>
            <a:r>
              <a:rPr lang="ru-RU" sz="3200" b="1" dirty="0" err="1" smtClean="0">
                <a:solidFill>
                  <a:srgbClr val="FF0000"/>
                </a:solidFill>
                <a:latin typeface="+mj-lt"/>
              </a:rPr>
              <a:t>реться</a:t>
            </a:r>
            <a:r>
              <a:rPr lang="ru-RU" sz="3200" b="1" dirty="0" smtClean="0">
                <a:solidFill>
                  <a:srgbClr val="FF0000"/>
                </a:solidFill>
                <a:latin typeface="+mj-lt"/>
              </a:rPr>
              <a:t> на стул</a:t>
            </a:r>
            <a:endParaRPr lang="ru-RU" sz="32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FF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5929322" y="3786190"/>
            <a:ext cx="714380" cy="535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FF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7500958" y="4643446"/>
            <a:ext cx="714380" cy="535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72330" y="2714620"/>
            <a:ext cx="571504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86710" y="642918"/>
            <a:ext cx="928694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Прямоугольник 20"/>
          <p:cNvSpPr/>
          <p:nvPr/>
        </p:nvSpPr>
        <p:spPr>
          <a:xfrm>
            <a:off x="8001024" y="571480"/>
            <a:ext cx="64294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solidFill>
                  <a:srgbClr val="FFFFFF"/>
                </a:solidFill>
              </a:rPr>
              <a:t>я</a:t>
            </a:r>
            <a:endParaRPr lang="ru-RU" sz="6000" b="1" dirty="0">
              <a:solidFill>
                <a:srgbClr val="FFFFFF"/>
              </a:solidFill>
            </a:endParaRPr>
          </a:p>
        </p:txBody>
      </p:sp>
      <p:sp>
        <p:nvSpPr>
          <p:cNvPr id="22" name="Управляющая кнопка: далее 21">
            <a:hlinkClick r:id="" action="ppaction://hlinkshowjump?jump=nextslide" highlightClick="1"/>
          </p:cNvPr>
          <p:cNvSpPr/>
          <p:nvPr/>
        </p:nvSpPr>
        <p:spPr>
          <a:xfrm>
            <a:off x="8355925" y="6118468"/>
            <a:ext cx="467776" cy="444300"/>
          </a:xfrm>
          <a:prstGeom prst="actionButtonForwardNext">
            <a:avLst/>
          </a:prstGeom>
          <a:solidFill>
            <a:srgbClr val="00B0F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7170" name="Picture 2" descr="C:\Users\1\Desktop\Новый год\0a2d8fc15b2704465afbd21a45f51660[1].jpg"/>
          <p:cNvPicPr>
            <a:picLocks noGrp="1" noChangeAspect="1" noChangeArrowheads="1"/>
          </p:cNvPicPr>
          <p:nvPr>
            <p:ph idx="1"/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691681" y="2564904"/>
            <a:ext cx="3337942" cy="39498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ай не мб и перед нн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одумай от какого слов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молодчин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6.66667E-6 L 0.07083 0.33587 " pathEditMode="relative" ptsTypes="AA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не подума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81500" y="1428736"/>
            <a:ext cx="47625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6" name="Группа 25"/>
          <p:cNvGrpSpPr/>
          <p:nvPr/>
        </p:nvGrpSpPr>
        <p:grpSpPr>
          <a:xfrm>
            <a:off x="3500430" y="571480"/>
            <a:ext cx="1000132" cy="1015663"/>
            <a:chOff x="3500430" y="571480"/>
            <a:chExt cx="1000132" cy="1015663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500430" y="642918"/>
              <a:ext cx="928694" cy="928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2" name="Прямоугольник 11"/>
            <p:cNvSpPr/>
            <p:nvPr/>
          </p:nvSpPr>
          <p:spPr>
            <a:xfrm>
              <a:off x="3714744" y="571480"/>
              <a:ext cx="785818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6000" b="1" dirty="0" smtClean="0">
                  <a:solidFill>
                    <a:srgbClr val="FFFFFF"/>
                  </a:solidFill>
                </a:rPr>
                <a:t>е</a:t>
              </a:r>
              <a:endParaRPr lang="ru-RU" sz="6000" b="1" dirty="0">
                <a:solidFill>
                  <a:srgbClr val="FFFFFF"/>
                </a:solidFill>
              </a:endParaRPr>
            </a:p>
          </p:txBody>
        </p:sp>
      </p:grp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FF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857752" y="642918"/>
            <a:ext cx="1285884" cy="96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Прямоугольник 14"/>
          <p:cNvSpPr/>
          <p:nvPr/>
        </p:nvSpPr>
        <p:spPr>
          <a:xfrm>
            <a:off x="5072066" y="571480"/>
            <a:ext cx="78581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solidFill>
                  <a:srgbClr val="00B0F0"/>
                </a:solidFill>
              </a:rPr>
              <a:t> </a:t>
            </a:r>
            <a:r>
              <a:rPr lang="ru-RU" sz="6000" b="1" dirty="0" smtClean="0">
                <a:solidFill>
                  <a:srgbClr val="FFFFFF"/>
                </a:solidFill>
              </a:rPr>
              <a:t>а</a:t>
            </a:r>
            <a:endParaRPr lang="ru-RU" sz="6000" b="1" dirty="0">
              <a:solidFill>
                <a:srgbClr val="FFFF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14744" y="6072206"/>
            <a:ext cx="4857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 smtClean="0">
                <a:solidFill>
                  <a:srgbClr val="FF0000"/>
                </a:solidFill>
                <a:latin typeface="+mj-lt"/>
              </a:rPr>
              <a:t>Уп</a:t>
            </a:r>
            <a:r>
              <a:rPr lang="ru-RU" sz="3200" b="1" dirty="0" smtClean="0">
                <a:solidFill>
                  <a:srgbClr val="FF0000"/>
                </a:solidFill>
                <a:latin typeface="+mj-lt"/>
              </a:rPr>
              <a:t>..</a:t>
            </a:r>
            <a:r>
              <a:rPr lang="ru-RU" sz="3200" b="1" dirty="0" err="1" smtClean="0">
                <a:solidFill>
                  <a:srgbClr val="FF0000"/>
                </a:solidFill>
                <a:latin typeface="+mj-lt"/>
              </a:rPr>
              <a:t>реться</a:t>
            </a:r>
            <a:r>
              <a:rPr lang="ru-RU" sz="3200" b="1" dirty="0" smtClean="0">
                <a:solidFill>
                  <a:srgbClr val="FF0000"/>
                </a:solidFill>
                <a:latin typeface="+mj-lt"/>
              </a:rPr>
              <a:t> в столб</a:t>
            </a:r>
            <a:endParaRPr lang="ru-RU" sz="32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FF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5929322" y="3786190"/>
            <a:ext cx="714380" cy="535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FF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7500958" y="4643446"/>
            <a:ext cx="714380" cy="535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72330" y="2714620"/>
            <a:ext cx="571504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29322" y="3071810"/>
            <a:ext cx="571504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00826" y="642918"/>
            <a:ext cx="928694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Прямоугольник 21"/>
          <p:cNvSpPr/>
          <p:nvPr/>
        </p:nvSpPr>
        <p:spPr>
          <a:xfrm>
            <a:off x="6643702" y="642918"/>
            <a:ext cx="61266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FFFFFF"/>
                </a:solidFill>
              </a:rPr>
              <a:t>и</a:t>
            </a:r>
            <a:endParaRPr lang="ru-RU" sz="6000" b="1" dirty="0">
              <a:solidFill>
                <a:srgbClr val="FFFFFF"/>
              </a:solidFill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FF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7715272" y="714356"/>
            <a:ext cx="1238259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Прямоугольник 24"/>
          <p:cNvSpPr/>
          <p:nvPr/>
        </p:nvSpPr>
        <p:spPr>
          <a:xfrm>
            <a:off x="8076182" y="627387"/>
            <a:ext cx="56778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FFFFFF"/>
                </a:solidFill>
              </a:rPr>
              <a:t>я</a:t>
            </a:r>
            <a:endParaRPr lang="ru-RU" sz="6000" b="1" dirty="0">
              <a:solidFill>
                <a:srgbClr val="FFFFFF"/>
              </a:solidFill>
            </a:endParaRPr>
          </a:p>
        </p:txBody>
      </p:sp>
      <p:sp>
        <p:nvSpPr>
          <p:cNvPr id="23" name="Управляющая кнопка: далее 22">
            <a:hlinkClick r:id="" action="ppaction://hlinkshowjump?jump=nextslide" highlightClick="1"/>
          </p:cNvPr>
          <p:cNvSpPr/>
          <p:nvPr/>
        </p:nvSpPr>
        <p:spPr>
          <a:xfrm>
            <a:off x="8355925" y="6118468"/>
            <a:ext cx="467776" cy="444300"/>
          </a:xfrm>
          <a:prstGeom prst="actionButtonForwardNext">
            <a:avLst/>
          </a:prstGeom>
          <a:solidFill>
            <a:srgbClr val="00B0F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8194" name="Picture 2" descr="C:\Users\1\Desktop\Новый год\masha_snegurochka_1920x1080[1].jpg"/>
          <p:cNvPicPr>
            <a:picLocks noGrp="1" noChangeAspect="1" noChangeArrowheads="1"/>
          </p:cNvPicPr>
          <p:nvPr>
            <p:ph idx="1"/>
          </p:nvPr>
        </p:nvPicPr>
        <p:blipFill>
          <a:blip r:embed="rId13" cstate="print"/>
          <a:srcRect t="-4661" r="38297"/>
          <a:stretch>
            <a:fillRect/>
          </a:stretch>
        </p:blipFill>
        <p:spPr bwMode="auto">
          <a:xfrm>
            <a:off x="2085093" y="3645024"/>
            <a:ext cx="2490557" cy="23762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ать-ять -анны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ай не мб и перед нн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насмешили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здоров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48148E-6 L 0.32291 0.53564 " pathEditMode="relative" ptsTypes="AA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81500" y="1428736"/>
            <a:ext cx="47625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7" name="Группа 26"/>
          <p:cNvGrpSpPr/>
          <p:nvPr/>
        </p:nvGrpSpPr>
        <p:grpSpPr>
          <a:xfrm>
            <a:off x="3500430" y="714356"/>
            <a:ext cx="928694" cy="1015663"/>
            <a:chOff x="3500430" y="714356"/>
            <a:chExt cx="928694" cy="1015663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500430" y="714356"/>
              <a:ext cx="928694" cy="928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2" name="Прямоугольник 11"/>
            <p:cNvSpPr/>
            <p:nvPr/>
          </p:nvSpPr>
          <p:spPr>
            <a:xfrm>
              <a:off x="3643306" y="714356"/>
              <a:ext cx="785818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6000" b="1" dirty="0" smtClean="0">
                  <a:solidFill>
                    <a:srgbClr val="FFFFFF"/>
                  </a:solidFill>
                </a:rPr>
                <a:t>а</a:t>
              </a:r>
              <a:endParaRPr lang="ru-RU" sz="6000" b="1" dirty="0">
                <a:solidFill>
                  <a:srgbClr val="FFFFFF"/>
                </a:solidFill>
              </a:endParaRPr>
            </a:p>
          </p:txBody>
        </p:sp>
      </p:grp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FF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857752" y="714356"/>
            <a:ext cx="1285884" cy="96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Прямоугольник 14"/>
          <p:cNvSpPr/>
          <p:nvPr/>
        </p:nvSpPr>
        <p:spPr>
          <a:xfrm>
            <a:off x="5072066" y="642918"/>
            <a:ext cx="78581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solidFill>
                  <a:srgbClr val="FFFF00"/>
                </a:solidFill>
              </a:rPr>
              <a:t> </a:t>
            </a:r>
            <a:r>
              <a:rPr lang="ru-RU" sz="6000" b="1" dirty="0" smtClean="0">
                <a:solidFill>
                  <a:srgbClr val="FFFFFF"/>
                </a:solidFill>
              </a:rPr>
              <a:t>е</a:t>
            </a:r>
            <a:endParaRPr lang="ru-RU" sz="6000" b="1" dirty="0">
              <a:solidFill>
                <a:srgbClr val="FFFF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14744" y="6072206"/>
            <a:ext cx="4857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+mj-lt"/>
              </a:rPr>
              <a:t>Оз..</a:t>
            </a:r>
            <a:r>
              <a:rPr lang="ru-RU" sz="3200" b="1" dirty="0" err="1" smtClean="0">
                <a:solidFill>
                  <a:srgbClr val="FF0000"/>
                </a:solidFill>
                <a:latin typeface="+mj-lt"/>
              </a:rPr>
              <a:t>ряет</a:t>
            </a:r>
            <a:r>
              <a:rPr lang="ru-RU" sz="3200" b="1" dirty="0" smtClean="0">
                <a:solidFill>
                  <a:srgbClr val="FF0000"/>
                </a:solidFill>
                <a:latin typeface="+mj-lt"/>
              </a:rPr>
              <a:t> мир</a:t>
            </a:r>
            <a:endParaRPr lang="ru-RU" sz="32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FF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5929322" y="3786190"/>
            <a:ext cx="714380" cy="535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FF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7500958" y="4643446"/>
            <a:ext cx="714380" cy="535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72330" y="2714620"/>
            <a:ext cx="571504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29322" y="3071810"/>
            <a:ext cx="571504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388" y="642918"/>
            <a:ext cx="928694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Прямоугольник 21"/>
          <p:cNvSpPr/>
          <p:nvPr/>
        </p:nvSpPr>
        <p:spPr>
          <a:xfrm>
            <a:off x="6572264" y="642918"/>
            <a:ext cx="61266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FFFFFF"/>
                </a:solidFill>
              </a:rPr>
              <a:t>и</a:t>
            </a:r>
            <a:endParaRPr lang="ru-RU" sz="6000" b="1" dirty="0">
              <a:solidFill>
                <a:srgbClr val="FFFFFF"/>
              </a:solidFill>
            </a:endParaRPr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15140" y="4500570"/>
            <a:ext cx="571504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FF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7572396" y="642918"/>
            <a:ext cx="1238259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Прямоугольник 25"/>
          <p:cNvSpPr/>
          <p:nvPr/>
        </p:nvSpPr>
        <p:spPr>
          <a:xfrm>
            <a:off x="7929586" y="571480"/>
            <a:ext cx="56778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FFFFFF"/>
                </a:solidFill>
              </a:rPr>
              <a:t>я</a:t>
            </a:r>
            <a:endParaRPr lang="ru-RU" sz="6000" b="1" dirty="0">
              <a:solidFill>
                <a:srgbClr val="FFFFFF"/>
              </a:solidFill>
            </a:endParaRPr>
          </a:p>
        </p:txBody>
      </p:sp>
      <p:sp>
        <p:nvSpPr>
          <p:cNvPr id="24" name="Управляющая кнопка: далее 23">
            <a:hlinkClick r:id="" action="ppaction://hlinkshowjump?jump=nextslide" highlightClick="1"/>
          </p:cNvPr>
          <p:cNvSpPr/>
          <p:nvPr/>
        </p:nvSpPr>
        <p:spPr>
          <a:xfrm>
            <a:off x="8355925" y="6118468"/>
            <a:ext cx="467776" cy="444300"/>
          </a:xfrm>
          <a:prstGeom prst="actionButtonForwardNext">
            <a:avLst/>
          </a:prstGeom>
          <a:solidFill>
            <a:srgbClr val="00B0F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9219" name="Picture 3" descr="C:\Users\1\Desktop\Новый год\masha_snegurochka_1920x1080[1].jpg"/>
          <p:cNvPicPr>
            <a:picLocks noGrp="1" noChangeAspect="1" noChangeArrowheads="1"/>
          </p:cNvPicPr>
          <p:nvPr>
            <p:ph idx="1"/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99592" y="3645024"/>
            <a:ext cx="5103198" cy="287054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одумай от какого слов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ай не мб и перед нн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не подума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отлично об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6.93889E-18 L 0.14965 0.49352 " pathEditMode="relative" ptsTypes="AA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81500" y="1428736"/>
            <a:ext cx="47625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0430" y="714356"/>
            <a:ext cx="928694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3643306" y="714356"/>
            <a:ext cx="78581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solidFill>
                  <a:srgbClr val="FFFFFF"/>
                </a:solidFill>
              </a:rPr>
              <a:t>а</a:t>
            </a:r>
            <a:endParaRPr lang="ru-RU" sz="6000" b="1" dirty="0">
              <a:solidFill>
                <a:srgbClr val="FFFFFF"/>
              </a:solidFill>
            </a:endParaRPr>
          </a:p>
        </p:txBody>
      </p:sp>
      <p:grpSp>
        <p:nvGrpSpPr>
          <p:cNvPr id="29" name="Группа 28"/>
          <p:cNvGrpSpPr/>
          <p:nvPr/>
        </p:nvGrpSpPr>
        <p:grpSpPr>
          <a:xfrm>
            <a:off x="4857752" y="642918"/>
            <a:ext cx="1285884" cy="1035851"/>
            <a:chOff x="4857752" y="642918"/>
            <a:chExt cx="1285884" cy="1035851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FFFF00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4857752" y="714356"/>
              <a:ext cx="1285884" cy="964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5" name="Прямоугольник 14"/>
            <p:cNvSpPr/>
            <p:nvPr/>
          </p:nvSpPr>
          <p:spPr>
            <a:xfrm>
              <a:off x="5072066" y="642918"/>
              <a:ext cx="785818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6000" b="1" dirty="0" smtClean="0">
                  <a:solidFill>
                    <a:srgbClr val="FFFF00"/>
                  </a:solidFill>
                </a:rPr>
                <a:t> </a:t>
              </a:r>
              <a:r>
                <a:rPr lang="ru-RU" sz="6000" b="1" dirty="0" smtClean="0">
                  <a:solidFill>
                    <a:srgbClr val="FFFFFF"/>
                  </a:solidFill>
                </a:rPr>
                <a:t>е</a:t>
              </a:r>
              <a:endParaRPr lang="ru-RU" sz="60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3428992" y="6143644"/>
            <a:ext cx="5357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 smtClean="0">
                <a:solidFill>
                  <a:srgbClr val="FF0000"/>
                </a:solidFill>
              </a:rPr>
              <a:t>Бл</a:t>
            </a:r>
            <a:r>
              <a:rPr lang="ru-RU" sz="3200" b="1" dirty="0" smtClean="0">
                <a:solidFill>
                  <a:srgbClr val="FF0000"/>
                </a:solidFill>
              </a:rPr>
              <a:t>..</a:t>
            </a:r>
            <a:r>
              <a:rPr lang="ru-RU" sz="3200" b="1" dirty="0" err="1" smtClean="0">
                <a:solidFill>
                  <a:srgbClr val="FF0000"/>
                </a:solidFill>
              </a:rPr>
              <a:t>стящий</a:t>
            </a:r>
            <a:r>
              <a:rPr lang="ru-RU" sz="3200" b="1" dirty="0" smtClean="0">
                <a:solidFill>
                  <a:srgbClr val="FF0000"/>
                </a:solidFill>
              </a:rPr>
              <a:t> оратор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FF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5929322" y="3786190"/>
            <a:ext cx="714380" cy="535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FF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7500958" y="4643446"/>
            <a:ext cx="714380" cy="535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72330" y="2714620"/>
            <a:ext cx="571504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29322" y="3071810"/>
            <a:ext cx="571504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388" y="642918"/>
            <a:ext cx="928694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Прямоугольник 21"/>
          <p:cNvSpPr/>
          <p:nvPr/>
        </p:nvSpPr>
        <p:spPr>
          <a:xfrm>
            <a:off x="6572264" y="642918"/>
            <a:ext cx="61266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FFFFFF"/>
                </a:solidFill>
              </a:rPr>
              <a:t>и</a:t>
            </a:r>
            <a:endParaRPr lang="ru-RU" sz="6000" b="1" dirty="0">
              <a:solidFill>
                <a:srgbClr val="FFFFFF"/>
              </a:solidFill>
            </a:endParaRPr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15140" y="4500570"/>
            <a:ext cx="571504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FF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7572396" y="642918"/>
            <a:ext cx="1238259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Прямоугольник 25"/>
          <p:cNvSpPr/>
          <p:nvPr/>
        </p:nvSpPr>
        <p:spPr>
          <a:xfrm>
            <a:off x="7929586" y="571480"/>
            <a:ext cx="56778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FFFFFF"/>
                </a:solidFill>
              </a:rPr>
              <a:t>я</a:t>
            </a:r>
            <a:endParaRPr lang="ru-RU" sz="6000" b="1" dirty="0">
              <a:solidFill>
                <a:srgbClr val="FFFFFF"/>
              </a:solidFill>
            </a:endParaRPr>
          </a:p>
        </p:txBody>
      </p: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3504" y="4500570"/>
            <a:ext cx="571504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FF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286512" y="2428868"/>
            <a:ext cx="714380" cy="535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Управляющая кнопка: далее 27">
            <a:hlinkClick r:id="" action="ppaction://hlinkshowjump?jump=nextslide" highlightClick="1"/>
          </p:cNvPr>
          <p:cNvSpPr/>
          <p:nvPr/>
        </p:nvSpPr>
        <p:spPr>
          <a:xfrm>
            <a:off x="8355925" y="6118468"/>
            <a:ext cx="467776" cy="444300"/>
          </a:xfrm>
          <a:prstGeom prst="actionButtonForwardNext">
            <a:avLst/>
          </a:prstGeom>
          <a:solidFill>
            <a:srgbClr val="00B0F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10242" name="Picture 2" descr="C:\Users\1\Desktop\Новый год\masha_snegurochka_1920x1080[1].jpg"/>
          <p:cNvPicPr>
            <a:picLocks noGrp="1" noChangeAspect="1" noChangeArrowheads="1"/>
          </p:cNvPicPr>
          <p:nvPr>
            <p:ph idx="1"/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691680" y="3501008"/>
            <a:ext cx="4616096" cy="25965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одумай от какого слов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ай не мб и перед нн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не подума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молодчин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22222E-6 L 0.2441 0.40949 " pathEditMode="relative" ptsTypes="AA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Снежинки 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Снежинки 1</Template>
  <TotalTime>738</TotalTime>
  <Words>155</Words>
  <Application>Microsoft Office PowerPoint</Application>
  <PresentationFormat>Экран (4:3)</PresentationFormat>
  <Paragraphs>63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Снежинки 1</vt:lpstr>
      <vt:lpstr>Наряжаем ёлку</vt:lpstr>
      <vt:lpstr>Инструкция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Молодец! Ты справился!</vt:lpstr>
      <vt:lpstr>Источники: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Учитель</cp:lastModifiedBy>
  <cp:revision>94</cp:revision>
  <dcterms:created xsi:type="dcterms:W3CDTF">2013-07-08T21:12:16Z</dcterms:created>
  <dcterms:modified xsi:type="dcterms:W3CDTF">2015-01-13T08:39:14Z</dcterms:modified>
</cp:coreProperties>
</file>