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8" r:id="rId1"/>
  </p:sldMasterIdLst>
  <p:notesMasterIdLst>
    <p:notesMasterId r:id="rId16"/>
  </p:notesMasterIdLst>
  <p:handoutMasterIdLst>
    <p:handoutMasterId r:id="rId17"/>
  </p:handoutMasterIdLst>
  <p:sldIdLst>
    <p:sldId id="382" r:id="rId2"/>
    <p:sldId id="379" r:id="rId3"/>
    <p:sldId id="380" r:id="rId4"/>
    <p:sldId id="383" r:id="rId5"/>
    <p:sldId id="367" r:id="rId6"/>
    <p:sldId id="366" r:id="rId7"/>
    <p:sldId id="368" r:id="rId8"/>
    <p:sldId id="375" r:id="rId9"/>
    <p:sldId id="369" r:id="rId10"/>
    <p:sldId id="363" r:id="rId11"/>
    <p:sldId id="372" r:id="rId12"/>
    <p:sldId id="385" r:id="rId13"/>
    <p:sldId id="376" r:id="rId14"/>
    <p:sldId id="3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  <a:srgbClr val="CC3399"/>
    <a:srgbClr val="FF0066"/>
    <a:srgbClr val="CC6600"/>
    <a:srgbClr val="FF7C80"/>
    <a:srgbClr val="00FF00"/>
    <a:srgbClr val="602E04"/>
    <a:srgbClr val="FFEAC5"/>
    <a:srgbClr val="7538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5018" autoAdjust="0"/>
  </p:normalViewPr>
  <p:slideViewPr>
    <p:cSldViewPr>
      <p:cViewPr varScale="1">
        <p:scale>
          <a:sx n="65" d="100"/>
          <a:sy n="65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163D1-C95E-4718-A785-F2993705739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44D298-2BFF-4653-B1B2-4694A7086D7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b="1" dirty="0" smtClean="0">
              <a:latin typeface="Book Antiqua" pitchFamily="18" charset="0"/>
              <a:cs typeface="Times New Roman" panose="02020603050405020304" pitchFamily="18" charset="0"/>
            </a:rPr>
            <a:t>Заказчик Программы</a:t>
          </a:r>
          <a:endParaRPr lang="ru-RU" sz="18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EA08FC8A-E9AC-439B-9069-12CC366EB9EB}" type="parTrans" cxnId="{87E9AC59-401C-466D-A14A-F81F2B5C85C6}">
      <dgm:prSet/>
      <dgm:spPr/>
      <dgm:t>
        <a:bodyPr/>
        <a:lstStyle/>
        <a:p>
          <a:endParaRPr lang="ru-RU"/>
        </a:p>
      </dgm:t>
    </dgm:pt>
    <dgm:pt modelId="{9BE0F9B0-8775-4273-9081-5FED7D0B91AC}" type="sibTrans" cxnId="{87E9AC59-401C-466D-A14A-F81F2B5C85C6}">
      <dgm:prSet/>
      <dgm:spPr/>
      <dgm:t>
        <a:bodyPr/>
        <a:lstStyle/>
        <a:p>
          <a:endParaRPr lang="ru-RU"/>
        </a:p>
      </dgm:t>
    </dgm:pt>
    <dgm:pt modelId="{504968FF-6924-4F25-A109-D04BE29805F3}">
      <dgm:prSet phldrT="[Текст]" custT="1"/>
      <dgm:spPr/>
      <dgm:t>
        <a:bodyPr/>
        <a:lstStyle/>
        <a:p>
          <a:r>
            <a:rPr lang="ru-RU" sz="1800" b="1" dirty="0" smtClean="0">
              <a:latin typeface="Book Antiqua" pitchFamily="18" charset="0"/>
            </a:rPr>
            <a:t>Разработчик-координатор Программы</a:t>
          </a:r>
          <a:endParaRPr lang="ru-RU" sz="1800" b="1" dirty="0">
            <a:latin typeface="Book Antiqua" pitchFamily="18" charset="0"/>
          </a:endParaRPr>
        </a:p>
      </dgm:t>
    </dgm:pt>
    <dgm:pt modelId="{798988B3-F8C7-4E15-B839-221D7151DDFA}" type="parTrans" cxnId="{901AB17F-9C5B-4952-89A7-32F703BDA9E5}">
      <dgm:prSet/>
      <dgm:spPr/>
      <dgm:t>
        <a:bodyPr/>
        <a:lstStyle/>
        <a:p>
          <a:endParaRPr lang="ru-RU"/>
        </a:p>
      </dgm:t>
    </dgm:pt>
    <dgm:pt modelId="{169FCD9B-B44E-4A09-B393-B20CC5E409B2}" type="sibTrans" cxnId="{901AB17F-9C5B-4952-89A7-32F703BDA9E5}">
      <dgm:prSet/>
      <dgm:spPr/>
      <dgm:t>
        <a:bodyPr/>
        <a:lstStyle/>
        <a:p>
          <a:endParaRPr lang="ru-RU"/>
        </a:p>
      </dgm:t>
    </dgm:pt>
    <dgm:pt modelId="{30126D52-22A0-4137-B10C-E1460F9BD076}">
      <dgm:prSet custT="1"/>
      <dgm:spPr>
        <a:solidFill>
          <a:srgbClr val="CC3399"/>
        </a:solidFill>
      </dgm:spPr>
      <dgm:t>
        <a:bodyPr/>
        <a:lstStyle/>
        <a:p>
          <a:r>
            <a:rPr lang="ru-RU" sz="1800" b="1" dirty="0" smtClean="0">
              <a:latin typeface="Book Antiqua" pitchFamily="18" charset="0"/>
              <a:cs typeface="Times New Roman" panose="02020603050405020304" pitchFamily="18" charset="0"/>
            </a:rPr>
            <a:t>Исполнитель</a:t>
          </a:r>
          <a:r>
            <a:rPr lang="ru-RU" sz="1800" b="1" baseline="0" dirty="0" smtClean="0">
              <a:latin typeface="Book Antiqua" pitchFamily="18" charset="0"/>
              <a:cs typeface="Times New Roman" panose="02020603050405020304" pitchFamily="18" charset="0"/>
            </a:rPr>
            <a:t> Программы</a:t>
          </a:r>
          <a:endParaRPr lang="ru-RU" sz="18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869B16D7-2EC3-4A44-836E-8C558A386D0E}" type="parTrans" cxnId="{3AB5FFF3-3B31-4EC2-AA4E-FF5F96671F1B}">
      <dgm:prSet/>
      <dgm:spPr/>
      <dgm:t>
        <a:bodyPr/>
        <a:lstStyle/>
        <a:p>
          <a:endParaRPr lang="ru-RU"/>
        </a:p>
      </dgm:t>
    </dgm:pt>
    <dgm:pt modelId="{FEC31C66-DC3B-4288-A862-ABDBC35F0A10}" type="sibTrans" cxnId="{3AB5FFF3-3B31-4EC2-AA4E-FF5F96671F1B}">
      <dgm:prSet/>
      <dgm:spPr/>
      <dgm:t>
        <a:bodyPr/>
        <a:lstStyle/>
        <a:p>
          <a:endParaRPr lang="ru-RU"/>
        </a:p>
      </dgm:t>
    </dgm:pt>
    <dgm:pt modelId="{46F8D3BC-5CF3-43CB-AEE0-591FF04BAFA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Book Antiqua" pitchFamily="18" charset="0"/>
              <a:cs typeface="Times New Roman" panose="02020603050405020304" pitchFamily="18" charset="0"/>
            </a:rPr>
            <a:t>Департамент образования администрации муниципального образования город Краснодар</a:t>
          </a:r>
          <a:endParaRPr lang="ru-RU" sz="1600" b="1" dirty="0">
            <a:solidFill>
              <a:schemeClr val="tx1"/>
            </a:solidFill>
            <a:latin typeface="Book Antiqua" pitchFamily="18" charset="0"/>
            <a:cs typeface="Times New Roman" panose="02020603050405020304" pitchFamily="18" charset="0"/>
          </a:endParaRPr>
        </a:p>
      </dgm:t>
    </dgm:pt>
    <dgm:pt modelId="{B09E365A-1823-47BF-A104-BC291DDC3766}" type="parTrans" cxnId="{D2847113-B393-41DB-B853-887C699FA32C}">
      <dgm:prSet/>
      <dgm:spPr/>
      <dgm:t>
        <a:bodyPr/>
        <a:lstStyle/>
        <a:p>
          <a:endParaRPr lang="ru-RU"/>
        </a:p>
      </dgm:t>
    </dgm:pt>
    <dgm:pt modelId="{5F94DFD5-0023-4E17-817A-D4E4018C72DC}" type="sibTrans" cxnId="{D2847113-B393-41DB-B853-887C699FA32C}">
      <dgm:prSet/>
      <dgm:spPr/>
      <dgm:t>
        <a:bodyPr/>
        <a:lstStyle/>
        <a:p>
          <a:endParaRPr lang="ru-RU"/>
        </a:p>
      </dgm:t>
    </dgm:pt>
    <dgm:pt modelId="{FD997EA5-78EE-46F2-B01A-CA8B080B609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Муниципальное бюджетное образовательное учреждение для детей, нуждающихся в психолого-педагогической и медико-социальной помощи,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«Центр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диагностики и консультирования «Детство» муниципального образования город Краснодар                                             (МБОУ ЦДК «Детство» г. Краснодара)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022B64A9-5822-4E8D-AF6B-601D4A1CB92E}" type="parTrans" cxnId="{CCBD4640-7490-4EB9-90B8-06EAFFFC7CB4}">
      <dgm:prSet/>
      <dgm:spPr/>
      <dgm:t>
        <a:bodyPr/>
        <a:lstStyle/>
        <a:p>
          <a:endParaRPr lang="ru-RU"/>
        </a:p>
      </dgm:t>
    </dgm:pt>
    <dgm:pt modelId="{1CD751F6-D72F-4605-A491-C1DA68330FD8}" type="sibTrans" cxnId="{CCBD4640-7490-4EB9-90B8-06EAFFFC7CB4}">
      <dgm:prSet/>
      <dgm:spPr/>
      <dgm:t>
        <a:bodyPr/>
        <a:lstStyle/>
        <a:p>
          <a:endParaRPr lang="ru-RU"/>
        </a:p>
      </dgm:t>
    </dgm:pt>
    <dgm:pt modelId="{B9FF9F03-D108-4AAB-AD9E-C82C089DD7F5}">
      <dgm:prSet custT="1"/>
      <dgm:spPr>
        <a:solidFill>
          <a:srgbClr val="0066CC"/>
        </a:solidFill>
      </dgm:spPr>
      <dgm:t>
        <a:bodyPr/>
        <a:lstStyle/>
        <a:p>
          <a:r>
            <a:rPr lang="ru-RU" sz="1800" b="1" dirty="0" smtClean="0">
              <a:latin typeface="Book Antiqua" pitchFamily="18" charset="0"/>
              <a:cs typeface="Times New Roman" panose="02020603050405020304" pitchFamily="18" charset="0"/>
            </a:rPr>
            <a:t>Исполнители отдельных мероприятий Программы</a:t>
          </a:r>
          <a:endParaRPr lang="ru-RU" sz="18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8C037170-B0F1-40DA-891C-9975EBF0557B}" type="parTrans" cxnId="{4BB46138-372B-4C3F-A6A9-8268CDE6EE34}">
      <dgm:prSet/>
      <dgm:spPr/>
      <dgm:t>
        <a:bodyPr/>
        <a:lstStyle/>
        <a:p>
          <a:endParaRPr lang="ru-RU"/>
        </a:p>
      </dgm:t>
    </dgm:pt>
    <dgm:pt modelId="{4E4F987C-BD87-45A1-8E44-9FCF29F37BA7}" type="sibTrans" cxnId="{4BB46138-372B-4C3F-A6A9-8268CDE6EE34}">
      <dgm:prSet/>
      <dgm:spPr/>
      <dgm:t>
        <a:bodyPr/>
        <a:lstStyle/>
        <a:p>
          <a:endParaRPr lang="ru-RU"/>
        </a:p>
      </dgm:t>
    </dgm:pt>
    <dgm:pt modelId="{6B13A5A9-615D-4421-A5D8-D4D81F47E9D3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Book Antiqua" pitchFamily="18" charset="0"/>
              <a:cs typeface="Times New Roman" panose="02020603050405020304" pitchFamily="18" charset="0"/>
            </a:rPr>
            <a:t>МБОУ ЦДК «Детство» г. Краснодара</a:t>
          </a:r>
          <a:endParaRPr lang="ru-RU" sz="18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0703CAD1-3984-457E-B355-3FF2384E90DF}" type="parTrans" cxnId="{E67CBA06-D0EF-4BC4-90C0-E0BE441CF823}">
      <dgm:prSet/>
      <dgm:spPr/>
      <dgm:t>
        <a:bodyPr/>
        <a:lstStyle/>
        <a:p>
          <a:endParaRPr lang="ru-RU"/>
        </a:p>
      </dgm:t>
    </dgm:pt>
    <dgm:pt modelId="{D4931066-DE99-4846-A7D8-EB38A7D6CC98}" type="sibTrans" cxnId="{E67CBA06-D0EF-4BC4-90C0-E0BE441CF823}">
      <dgm:prSet/>
      <dgm:spPr/>
      <dgm:t>
        <a:bodyPr/>
        <a:lstStyle/>
        <a:p>
          <a:endParaRPr lang="ru-RU"/>
        </a:p>
      </dgm:t>
    </dgm:pt>
    <dgm:pt modelId="{C5622172-7245-4269-A53D-F6053D74BB4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Специалисты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психологических и социально-педагогических служб (педагоги-психологи, социальные педагоги, учителя-логопеды)                    ОО г. Краснодара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12443EA5-E272-4501-A26C-68D0B5E7F3A4}" type="parTrans" cxnId="{B8F22305-6BFD-4F88-9883-5E3E872866A7}">
      <dgm:prSet/>
      <dgm:spPr/>
      <dgm:t>
        <a:bodyPr/>
        <a:lstStyle/>
        <a:p>
          <a:endParaRPr lang="ru-RU"/>
        </a:p>
      </dgm:t>
    </dgm:pt>
    <dgm:pt modelId="{4D78A3F5-7ACE-46A6-A8CD-D620F2AE82ED}" type="sibTrans" cxnId="{B8F22305-6BFD-4F88-9883-5E3E872866A7}">
      <dgm:prSet/>
      <dgm:spPr/>
      <dgm:t>
        <a:bodyPr/>
        <a:lstStyle/>
        <a:p>
          <a:endParaRPr lang="ru-RU"/>
        </a:p>
      </dgm:t>
    </dgm:pt>
    <dgm:pt modelId="{85BB624F-AF9B-41ED-8354-F5FA433DB175}" type="pres">
      <dgm:prSet presAssocID="{71A163D1-C95E-4718-A785-F29937057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A3278-9E7D-42AA-9A1B-C160855D52C1}" type="pres">
      <dgm:prSet presAssocID="{1944D298-2BFF-4653-B1B2-4694A7086D7D}" presName="parentLin" presStyleCnt="0"/>
      <dgm:spPr/>
    </dgm:pt>
    <dgm:pt modelId="{D759CCD9-F1BE-46E8-819D-75BB2B6D1817}" type="pres">
      <dgm:prSet presAssocID="{1944D298-2BFF-4653-B1B2-4694A7086D7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33C01A-F778-4425-A68D-9FB26CEE010B}" type="pres">
      <dgm:prSet presAssocID="{1944D298-2BFF-4653-B1B2-4694A7086D7D}" presName="parentText" presStyleLbl="node1" presStyleIdx="0" presStyleCnt="4" custScaleX="127152" custScaleY="70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2E903-40C0-487E-ADCA-1B10BA4E0D57}" type="pres">
      <dgm:prSet presAssocID="{1944D298-2BFF-4653-B1B2-4694A7086D7D}" presName="negativeSpace" presStyleCnt="0"/>
      <dgm:spPr/>
    </dgm:pt>
    <dgm:pt modelId="{D736B8BE-5B7B-43DC-B155-432B4D1734CC}" type="pres">
      <dgm:prSet presAssocID="{1944D298-2BFF-4653-B1B2-4694A7086D7D}" presName="childText" presStyleLbl="conFgAcc1" presStyleIdx="0" presStyleCnt="4" custScaleY="122486" custLinFactY="-527" custLinFactNeighborX="-20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A8AD9-D8EF-4DE2-B264-E9DE3258DE7B}" type="pres">
      <dgm:prSet presAssocID="{9BE0F9B0-8775-4273-9081-5FED7D0B91AC}" presName="spaceBetweenRectangles" presStyleCnt="0"/>
      <dgm:spPr/>
    </dgm:pt>
    <dgm:pt modelId="{1B4C7081-1BD1-46B9-B888-6CF7CAC5D360}" type="pres">
      <dgm:prSet presAssocID="{504968FF-6924-4F25-A109-D04BE29805F3}" presName="parentLin" presStyleCnt="0"/>
      <dgm:spPr/>
    </dgm:pt>
    <dgm:pt modelId="{537FF91E-ABEF-4082-BC16-E109E1E97BBB}" type="pres">
      <dgm:prSet presAssocID="{504968FF-6924-4F25-A109-D04BE29805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CBEB11-F7BF-47D6-81D7-1D6315D78A47}" type="pres">
      <dgm:prSet presAssocID="{504968FF-6924-4F25-A109-D04BE29805F3}" presName="parentText" presStyleLbl="node1" presStyleIdx="1" presStyleCnt="4" custScaleX="127898" custScaleY="67921" custLinFactNeighborX="-5957" custLinFactNeighborY="-17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C8E2A-F34E-489B-8C9E-3705891076CC}" type="pres">
      <dgm:prSet presAssocID="{504968FF-6924-4F25-A109-D04BE29805F3}" presName="negativeSpace" presStyleCnt="0"/>
      <dgm:spPr/>
    </dgm:pt>
    <dgm:pt modelId="{0E7D0BA4-E278-4121-B94C-94B30F9861B9}" type="pres">
      <dgm:prSet presAssocID="{504968FF-6924-4F25-A109-D04BE29805F3}" presName="childText" presStyleLbl="conFgAcc1" presStyleIdx="1" presStyleCnt="4" custLinFactNeighborX="-336" custLinFactNeighborY="-38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7E59-D28E-446B-9CB1-32CC4C718C53}" type="pres">
      <dgm:prSet presAssocID="{169FCD9B-B44E-4A09-B393-B20CC5E409B2}" presName="spaceBetweenRectangles" presStyleCnt="0"/>
      <dgm:spPr/>
    </dgm:pt>
    <dgm:pt modelId="{393851DC-F24A-483E-A72B-F3181BAF4ABE}" type="pres">
      <dgm:prSet presAssocID="{30126D52-22A0-4137-B10C-E1460F9BD076}" presName="parentLin" presStyleCnt="0"/>
      <dgm:spPr/>
    </dgm:pt>
    <dgm:pt modelId="{9B8469EA-7D88-4829-A1E8-B4D4C666D895}" type="pres">
      <dgm:prSet presAssocID="{30126D52-22A0-4137-B10C-E1460F9BD0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87182C-7277-40FD-94D4-B94AC23E9753}" type="pres">
      <dgm:prSet presAssocID="{30126D52-22A0-4137-B10C-E1460F9BD076}" presName="parentText" presStyleLbl="node1" presStyleIdx="2" presStyleCnt="4" custScaleX="126462" custScaleY="89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7686-E761-44FC-99AB-041C24149BC6}" type="pres">
      <dgm:prSet presAssocID="{30126D52-22A0-4137-B10C-E1460F9BD076}" presName="negativeSpace" presStyleCnt="0"/>
      <dgm:spPr/>
    </dgm:pt>
    <dgm:pt modelId="{CC960F54-28B4-4AFB-9B72-68A5D2A81381}" type="pres">
      <dgm:prSet presAssocID="{30126D52-22A0-4137-B10C-E1460F9BD07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7CD9F-0365-446F-9A9D-55F9BD209F09}" type="pres">
      <dgm:prSet presAssocID="{FEC31C66-DC3B-4288-A862-ABDBC35F0A10}" presName="spaceBetweenRectangles" presStyleCnt="0"/>
      <dgm:spPr/>
    </dgm:pt>
    <dgm:pt modelId="{6D8E9D37-2AFF-4F8F-9837-884E0590039D}" type="pres">
      <dgm:prSet presAssocID="{B9FF9F03-D108-4AAB-AD9E-C82C089DD7F5}" presName="parentLin" presStyleCnt="0"/>
      <dgm:spPr/>
    </dgm:pt>
    <dgm:pt modelId="{2D0C6910-1B0C-4917-903B-DD914927FF99}" type="pres">
      <dgm:prSet presAssocID="{B9FF9F03-D108-4AAB-AD9E-C82C089DD7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28364A7-600D-43E9-AE7F-66224467352A}" type="pres">
      <dgm:prSet presAssocID="{B9FF9F03-D108-4AAB-AD9E-C82C089DD7F5}" presName="parentText" presStyleLbl="node1" presStyleIdx="3" presStyleCnt="4" custScaleX="126602" custScaleY="79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6AF4-85EA-430D-A5F4-C2ECEA71E6FF}" type="pres">
      <dgm:prSet presAssocID="{B9FF9F03-D108-4AAB-AD9E-C82C089DD7F5}" presName="negativeSpace" presStyleCnt="0"/>
      <dgm:spPr/>
    </dgm:pt>
    <dgm:pt modelId="{E605E66B-DF9F-4783-8FE1-2DB5D019AC33}" type="pres">
      <dgm:prSet presAssocID="{B9FF9F03-D108-4AAB-AD9E-C82C089DD7F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5FFF3-3B31-4EC2-AA4E-FF5F96671F1B}" srcId="{71A163D1-C95E-4718-A785-F29937057398}" destId="{30126D52-22A0-4137-B10C-E1460F9BD076}" srcOrd="2" destOrd="0" parTransId="{869B16D7-2EC3-4A44-836E-8C558A386D0E}" sibTransId="{FEC31C66-DC3B-4288-A862-ABDBC35F0A10}"/>
    <dgm:cxn modelId="{C8F0D6A6-47B8-46DC-A7D3-D8106CF418FA}" type="presOf" srcId="{30126D52-22A0-4137-B10C-E1460F9BD076}" destId="{9B8469EA-7D88-4829-A1E8-B4D4C666D895}" srcOrd="0" destOrd="0" presId="urn:microsoft.com/office/officeart/2005/8/layout/list1"/>
    <dgm:cxn modelId="{D2847113-B393-41DB-B853-887C699FA32C}" srcId="{1944D298-2BFF-4653-B1B2-4694A7086D7D}" destId="{46F8D3BC-5CF3-43CB-AEE0-591FF04BAFAE}" srcOrd="0" destOrd="0" parTransId="{B09E365A-1823-47BF-A104-BC291DDC3766}" sibTransId="{5F94DFD5-0023-4E17-817A-D4E4018C72DC}"/>
    <dgm:cxn modelId="{D2C63670-8F33-4564-9207-239D892B0D37}" type="presOf" srcId="{B9FF9F03-D108-4AAB-AD9E-C82C089DD7F5}" destId="{2D0C6910-1B0C-4917-903B-DD914927FF99}" srcOrd="0" destOrd="0" presId="urn:microsoft.com/office/officeart/2005/8/layout/list1"/>
    <dgm:cxn modelId="{CCBD4640-7490-4EB9-90B8-06EAFFFC7CB4}" srcId="{504968FF-6924-4F25-A109-D04BE29805F3}" destId="{FD997EA5-78EE-46F2-B01A-CA8B080B6098}" srcOrd="0" destOrd="0" parTransId="{022B64A9-5822-4E8D-AF6B-601D4A1CB92E}" sibTransId="{1CD751F6-D72F-4605-A491-C1DA68330FD8}"/>
    <dgm:cxn modelId="{B0CBA473-996E-4DB1-9B3D-DD03C8EE58FC}" type="presOf" srcId="{46F8D3BC-5CF3-43CB-AEE0-591FF04BAFAE}" destId="{D736B8BE-5B7B-43DC-B155-432B4D1734CC}" srcOrd="0" destOrd="0" presId="urn:microsoft.com/office/officeart/2005/8/layout/list1"/>
    <dgm:cxn modelId="{E67CBA06-D0EF-4BC4-90C0-E0BE441CF823}" srcId="{30126D52-22A0-4137-B10C-E1460F9BD076}" destId="{6B13A5A9-615D-4421-A5D8-D4D81F47E9D3}" srcOrd="0" destOrd="0" parTransId="{0703CAD1-3984-457E-B355-3FF2384E90DF}" sibTransId="{D4931066-DE99-4846-A7D8-EB38A7D6CC98}"/>
    <dgm:cxn modelId="{539B8C6A-B593-4BB6-8691-8DDD031A8668}" type="presOf" srcId="{6B13A5A9-615D-4421-A5D8-D4D81F47E9D3}" destId="{CC960F54-28B4-4AFB-9B72-68A5D2A81381}" srcOrd="0" destOrd="0" presId="urn:microsoft.com/office/officeart/2005/8/layout/list1"/>
    <dgm:cxn modelId="{87E9AC59-401C-466D-A14A-F81F2B5C85C6}" srcId="{71A163D1-C95E-4718-A785-F29937057398}" destId="{1944D298-2BFF-4653-B1B2-4694A7086D7D}" srcOrd="0" destOrd="0" parTransId="{EA08FC8A-E9AC-439B-9069-12CC366EB9EB}" sibTransId="{9BE0F9B0-8775-4273-9081-5FED7D0B91AC}"/>
    <dgm:cxn modelId="{90C749FA-F7E6-4295-BDA9-07F84D190E66}" type="presOf" srcId="{504968FF-6924-4F25-A109-D04BE29805F3}" destId="{5FCBEB11-F7BF-47D6-81D7-1D6315D78A47}" srcOrd="1" destOrd="0" presId="urn:microsoft.com/office/officeart/2005/8/layout/list1"/>
    <dgm:cxn modelId="{21287492-C122-4527-8B49-31F3A5B41943}" type="presOf" srcId="{504968FF-6924-4F25-A109-D04BE29805F3}" destId="{537FF91E-ABEF-4082-BC16-E109E1E97BBB}" srcOrd="0" destOrd="0" presId="urn:microsoft.com/office/officeart/2005/8/layout/list1"/>
    <dgm:cxn modelId="{E354782F-B798-499D-9F93-0C0826BE496E}" type="presOf" srcId="{1944D298-2BFF-4653-B1B2-4694A7086D7D}" destId="{D759CCD9-F1BE-46E8-819D-75BB2B6D1817}" srcOrd="0" destOrd="0" presId="urn:microsoft.com/office/officeart/2005/8/layout/list1"/>
    <dgm:cxn modelId="{3E6BB2F2-EA54-472C-BF6B-3DD79357584D}" type="presOf" srcId="{1944D298-2BFF-4653-B1B2-4694A7086D7D}" destId="{C833C01A-F778-4425-A68D-9FB26CEE010B}" srcOrd="1" destOrd="0" presId="urn:microsoft.com/office/officeart/2005/8/layout/list1"/>
    <dgm:cxn modelId="{4BB46138-372B-4C3F-A6A9-8268CDE6EE34}" srcId="{71A163D1-C95E-4718-A785-F29937057398}" destId="{B9FF9F03-D108-4AAB-AD9E-C82C089DD7F5}" srcOrd="3" destOrd="0" parTransId="{8C037170-B0F1-40DA-891C-9975EBF0557B}" sibTransId="{4E4F987C-BD87-45A1-8E44-9FCF29F37BA7}"/>
    <dgm:cxn modelId="{310F8994-0583-40FE-B61F-9D23426FB8E6}" type="presOf" srcId="{30126D52-22A0-4137-B10C-E1460F9BD076}" destId="{2587182C-7277-40FD-94D4-B94AC23E9753}" srcOrd="1" destOrd="0" presId="urn:microsoft.com/office/officeart/2005/8/layout/list1"/>
    <dgm:cxn modelId="{EF23AD3F-9086-4106-8F5A-7C5718DA42BB}" type="presOf" srcId="{B9FF9F03-D108-4AAB-AD9E-C82C089DD7F5}" destId="{928364A7-600D-43E9-AE7F-66224467352A}" srcOrd="1" destOrd="0" presId="urn:microsoft.com/office/officeart/2005/8/layout/list1"/>
    <dgm:cxn modelId="{B8F22305-6BFD-4F88-9883-5E3E872866A7}" srcId="{B9FF9F03-D108-4AAB-AD9E-C82C089DD7F5}" destId="{C5622172-7245-4269-A53D-F6053D74BB45}" srcOrd="0" destOrd="0" parTransId="{12443EA5-E272-4501-A26C-68D0B5E7F3A4}" sibTransId="{4D78A3F5-7ACE-46A6-A8CD-D620F2AE82ED}"/>
    <dgm:cxn modelId="{901AB17F-9C5B-4952-89A7-32F703BDA9E5}" srcId="{71A163D1-C95E-4718-A785-F29937057398}" destId="{504968FF-6924-4F25-A109-D04BE29805F3}" srcOrd="1" destOrd="0" parTransId="{798988B3-F8C7-4E15-B839-221D7151DDFA}" sibTransId="{169FCD9B-B44E-4A09-B393-B20CC5E409B2}"/>
    <dgm:cxn modelId="{DBE4E522-20B2-4295-A5BC-69F77413E833}" type="presOf" srcId="{71A163D1-C95E-4718-A785-F29937057398}" destId="{85BB624F-AF9B-41ED-8354-F5FA433DB175}" srcOrd="0" destOrd="0" presId="urn:microsoft.com/office/officeart/2005/8/layout/list1"/>
    <dgm:cxn modelId="{312D67E3-A4A9-48DE-9131-4F0D5106417B}" type="presOf" srcId="{C5622172-7245-4269-A53D-F6053D74BB45}" destId="{E605E66B-DF9F-4783-8FE1-2DB5D019AC33}" srcOrd="0" destOrd="0" presId="urn:microsoft.com/office/officeart/2005/8/layout/list1"/>
    <dgm:cxn modelId="{C92411AC-C718-4161-849D-153AC1BF4D75}" type="presOf" srcId="{FD997EA5-78EE-46F2-B01A-CA8B080B6098}" destId="{0E7D0BA4-E278-4121-B94C-94B30F9861B9}" srcOrd="0" destOrd="0" presId="urn:microsoft.com/office/officeart/2005/8/layout/list1"/>
    <dgm:cxn modelId="{93A82896-C36D-407F-AE91-0C107C7765A5}" type="presParOf" srcId="{85BB624F-AF9B-41ED-8354-F5FA433DB175}" destId="{554A3278-9E7D-42AA-9A1B-C160855D52C1}" srcOrd="0" destOrd="0" presId="urn:microsoft.com/office/officeart/2005/8/layout/list1"/>
    <dgm:cxn modelId="{1FA234B6-A92C-4B5B-B927-A8F28E6BAADA}" type="presParOf" srcId="{554A3278-9E7D-42AA-9A1B-C160855D52C1}" destId="{D759CCD9-F1BE-46E8-819D-75BB2B6D1817}" srcOrd="0" destOrd="0" presId="urn:microsoft.com/office/officeart/2005/8/layout/list1"/>
    <dgm:cxn modelId="{42C393AA-EFE1-4E5E-AD02-3FFFDBF45380}" type="presParOf" srcId="{554A3278-9E7D-42AA-9A1B-C160855D52C1}" destId="{C833C01A-F778-4425-A68D-9FB26CEE010B}" srcOrd="1" destOrd="0" presId="urn:microsoft.com/office/officeart/2005/8/layout/list1"/>
    <dgm:cxn modelId="{74643DBC-1199-4B60-8DFA-BAD92DFA091D}" type="presParOf" srcId="{85BB624F-AF9B-41ED-8354-F5FA433DB175}" destId="{2642E903-40C0-487E-ADCA-1B10BA4E0D57}" srcOrd="1" destOrd="0" presId="urn:microsoft.com/office/officeart/2005/8/layout/list1"/>
    <dgm:cxn modelId="{C16554B5-8F7A-4F2E-9A95-541455221D67}" type="presParOf" srcId="{85BB624F-AF9B-41ED-8354-F5FA433DB175}" destId="{D736B8BE-5B7B-43DC-B155-432B4D1734CC}" srcOrd="2" destOrd="0" presId="urn:microsoft.com/office/officeart/2005/8/layout/list1"/>
    <dgm:cxn modelId="{8F144A03-ADD6-4645-9262-5752F403C6A0}" type="presParOf" srcId="{85BB624F-AF9B-41ED-8354-F5FA433DB175}" destId="{99CA8AD9-D8EF-4DE2-B264-E9DE3258DE7B}" srcOrd="3" destOrd="0" presId="urn:microsoft.com/office/officeart/2005/8/layout/list1"/>
    <dgm:cxn modelId="{8785F3D4-F559-43BB-BF34-A7B2D15B69DE}" type="presParOf" srcId="{85BB624F-AF9B-41ED-8354-F5FA433DB175}" destId="{1B4C7081-1BD1-46B9-B888-6CF7CAC5D360}" srcOrd="4" destOrd="0" presId="urn:microsoft.com/office/officeart/2005/8/layout/list1"/>
    <dgm:cxn modelId="{BFE1323F-3136-475E-BC91-A6CC4361D415}" type="presParOf" srcId="{1B4C7081-1BD1-46B9-B888-6CF7CAC5D360}" destId="{537FF91E-ABEF-4082-BC16-E109E1E97BBB}" srcOrd="0" destOrd="0" presId="urn:microsoft.com/office/officeart/2005/8/layout/list1"/>
    <dgm:cxn modelId="{E1AD6B26-B99D-45C6-94F3-C04D8B60AF5D}" type="presParOf" srcId="{1B4C7081-1BD1-46B9-B888-6CF7CAC5D360}" destId="{5FCBEB11-F7BF-47D6-81D7-1D6315D78A47}" srcOrd="1" destOrd="0" presId="urn:microsoft.com/office/officeart/2005/8/layout/list1"/>
    <dgm:cxn modelId="{8829B4DD-9BA5-4B66-A78E-F0481ED6FE7D}" type="presParOf" srcId="{85BB624F-AF9B-41ED-8354-F5FA433DB175}" destId="{1CFC8E2A-F34E-489B-8C9E-3705891076CC}" srcOrd="5" destOrd="0" presId="urn:microsoft.com/office/officeart/2005/8/layout/list1"/>
    <dgm:cxn modelId="{5D7047BD-E10F-41FB-B5A5-3755D7B4E656}" type="presParOf" srcId="{85BB624F-AF9B-41ED-8354-F5FA433DB175}" destId="{0E7D0BA4-E278-4121-B94C-94B30F9861B9}" srcOrd="6" destOrd="0" presId="urn:microsoft.com/office/officeart/2005/8/layout/list1"/>
    <dgm:cxn modelId="{37C2B412-026E-47D0-BE92-6C9C2DBD14BF}" type="presParOf" srcId="{85BB624F-AF9B-41ED-8354-F5FA433DB175}" destId="{A7157E59-D28E-446B-9CB1-32CC4C718C53}" srcOrd="7" destOrd="0" presId="urn:microsoft.com/office/officeart/2005/8/layout/list1"/>
    <dgm:cxn modelId="{E19F378D-42D3-47B0-BB96-F97C0F784066}" type="presParOf" srcId="{85BB624F-AF9B-41ED-8354-F5FA433DB175}" destId="{393851DC-F24A-483E-A72B-F3181BAF4ABE}" srcOrd="8" destOrd="0" presId="urn:microsoft.com/office/officeart/2005/8/layout/list1"/>
    <dgm:cxn modelId="{C6080891-2876-4C83-BBE6-849B978AE561}" type="presParOf" srcId="{393851DC-F24A-483E-A72B-F3181BAF4ABE}" destId="{9B8469EA-7D88-4829-A1E8-B4D4C666D895}" srcOrd="0" destOrd="0" presId="urn:microsoft.com/office/officeart/2005/8/layout/list1"/>
    <dgm:cxn modelId="{71885113-5EE9-4EFA-AB36-E2BA999030F7}" type="presParOf" srcId="{393851DC-F24A-483E-A72B-F3181BAF4ABE}" destId="{2587182C-7277-40FD-94D4-B94AC23E9753}" srcOrd="1" destOrd="0" presId="urn:microsoft.com/office/officeart/2005/8/layout/list1"/>
    <dgm:cxn modelId="{43EDE133-45A1-4D54-AFAB-3FB2D66746F1}" type="presParOf" srcId="{85BB624F-AF9B-41ED-8354-F5FA433DB175}" destId="{76D17686-E761-44FC-99AB-041C24149BC6}" srcOrd="9" destOrd="0" presId="urn:microsoft.com/office/officeart/2005/8/layout/list1"/>
    <dgm:cxn modelId="{A493E278-07D3-473B-A950-6678AB24A48A}" type="presParOf" srcId="{85BB624F-AF9B-41ED-8354-F5FA433DB175}" destId="{CC960F54-28B4-4AFB-9B72-68A5D2A81381}" srcOrd="10" destOrd="0" presId="urn:microsoft.com/office/officeart/2005/8/layout/list1"/>
    <dgm:cxn modelId="{7CA95E55-D2B1-49C2-8321-8C0E3EDF0B3F}" type="presParOf" srcId="{85BB624F-AF9B-41ED-8354-F5FA433DB175}" destId="{72A7CD9F-0365-446F-9A9D-55F9BD209F09}" srcOrd="11" destOrd="0" presId="urn:microsoft.com/office/officeart/2005/8/layout/list1"/>
    <dgm:cxn modelId="{F1D521A9-A6ED-4AF8-8B97-A6A4C91B89B8}" type="presParOf" srcId="{85BB624F-AF9B-41ED-8354-F5FA433DB175}" destId="{6D8E9D37-2AFF-4F8F-9837-884E0590039D}" srcOrd="12" destOrd="0" presId="urn:microsoft.com/office/officeart/2005/8/layout/list1"/>
    <dgm:cxn modelId="{917259EC-50F7-4CCB-9F02-39179338FC92}" type="presParOf" srcId="{6D8E9D37-2AFF-4F8F-9837-884E0590039D}" destId="{2D0C6910-1B0C-4917-903B-DD914927FF99}" srcOrd="0" destOrd="0" presId="urn:microsoft.com/office/officeart/2005/8/layout/list1"/>
    <dgm:cxn modelId="{E392B65C-93CD-4D4B-8AE3-A06ADAF8149A}" type="presParOf" srcId="{6D8E9D37-2AFF-4F8F-9837-884E0590039D}" destId="{928364A7-600D-43E9-AE7F-66224467352A}" srcOrd="1" destOrd="0" presId="urn:microsoft.com/office/officeart/2005/8/layout/list1"/>
    <dgm:cxn modelId="{A859FBDB-87AE-4C78-87DF-4A671B055D12}" type="presParOf" srcId="{85BB624F-AF9B-41ED-8354-F5FA433DB175}" destId="{42986AF4-85EA-430D-A5F4-C2ECEA71E6FF}" srcOrd="13" destOrd="0" presId="urn:microsoft.com/office/officeart/2005/8/layout/list1"/>
    <dgm:cxn modelId="{6391E505-9851-4A4D-BFB4-BC9755A89125}" type="presParOf" srcId="{85BB624F-AF9B-41ED-8354-F5FA433DB175}" destId="{E605E66B-DF9F-4783-8FE1-2DB5D019AC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414B4-DD5B-4E66-B119-6BB1C33978EC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BA34B1E-EBAC-4168-86BE-899E67152044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Book Antiqua" pitchFamily="18" charset="0"/>
              <a:cs typeface="Times New Roman" pitchFamily="18" charset="0"/>
            </a:rPr>
            <a:t>Формирование психологически комфортной образовательной среды</a:t>
          </a:r>
          <a:endParaRPr lang="ru-RU" sz="2000" b="1" dirty="0">
            <a:latin typeface="Book Antiqua" pitchFamily="18" charset="0"/>
          </a:endParaRPr>
        </a:p>
      </dgm:t>
    </dgm:pt>
    <dgm:pt modelId="{424A0DE8-E1D2-41DD-9D41-B0388E69F092}" type="parTrans" cxnId="{297117F0-C0E7-4EE0-8023-89175E27AF9E}">
      <dgm:prSet/>
      <dgm:spPr/>
      <dgm:t>
        <a:bodyPr/>
        <a:lstStyle/>
        <a:p>
          <a:endParaRPr lang="ru-RU"/>
        </a:p>
      </dgm:t>
    </dgm:pt>
    <dgm:pt modelId="{D80352B4-DFDD-43CF-A22C-6CBAEFE90D06}" type="sibTrans" cxnId="{297117F0-C0E7-4EE0-8023-89175E27AF9E}">
      <dgm:prSet/>
      <dgm:spPr/>
      <dgm:t>
        <a:bodyPr/>
        <a:lstStyle/>
        <a:p>
          <a:endParaRPr lang="ru-RU"/>
        </a:p>
      </dgm:t>
    </dgm:pt>
    <dgm:pt modelId="{9E729479-FF66-42DF-AFCF-6A5379B7B555}">
      <dgm:prSet phldrT="[Текст]" custT="1"/>
      <dgm:spPr/>
      <dgm:t>
        <a:bodyPr/>
        <a:lstStyle/>
        <a:p>
          <a:r>
            <a:rPr lang="ru-RU" sz="2000" b="1" smtClean="0">
              <a:latin typeface="Book Antiqua" pitchFamily="18" charset="0"/>
              <a:cs typeface="Times New Roman" pitchFamily="18" charset="0"/>
            </a:rPr>
            <a:t>Повышение уровня профессиональной компетентности исполнителей Программы</a:t>
          </a:r>
          <a:endParaRPr lang="ru-RU" sz="2000" b="1" dirty="0">
            <a:latin typeface="Book Antiqua" pitchFamily="18" charset="0"/>
          </a:endParaRPr>
        </a:p>
      </dgm:t>
    </dgm:pt>
    <dgm:pt modelId="{95E8A3F9-38EE-4696-8BCE-A9C4B8D8F68C}" type="parTrans" cxnId="{D802871D-22D4-447B-8505-E89CAA9C09C9}">
      <dgm:prSet/>
      <dgm:spPr/>
      <dgm:t>
        <a:bodyPr/>
        <a:lstStyle/>
        <a:p>
          <a:endParaRPr lang="ru-RU"/>
        </a:p>
      </dgm:t>
    </dgm:pt>
    <dgm:pt modelId="{DF70F446-C73E-4EA3-99D8-880D20F1B0E0}" type="sibTrans" cxnId="{D802871D-22D4-447B-8505-E89CAA9C09C9}">
      <dgm:prSet/>
      <dgm:spPr/>
      <dgm:t>
        <a:bodyPr/>
        <a:lstStyle/>
        <a:p>
          <a:endParaRPr lang="ru-RU"/>
        </a:p>
      </dgm:t>
    </dgm:pt>
    <dgm:pt modelId="{1C0262FB-0768-4057-B287-BCF2FFC2F4A9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  <a:cs typeface="Times New Roman" pitchFamily="18" charset="0"/>
            </a:rPr>
            <a:t>Обеспечение условий для успешной адаптации и социализации </a:t>
          </a:r>
          <a:r>
            <a:rPr lang="ru-RU" sz="2000" b="1" dirty="0" smtClean="0">
              <a:latin typeface="Book Antiqua" pitchFamily="18" charset="0"/>
              <a:cs typeface="Times New Roman" pitchFamily="18" charset="0"/>
            </a:rPr>
            <a:t>детей, прибывших с территории Украины, в </a:t>
          </a:r>
          <a:r>
            <a:rPr lang="ru-RU" sz="2000" b="1" dirty="0" smtClean="0">
              <a:latin typeface="Book Antiqua" pitchFamily="18" charset="0"/>
              <a:cs typeface="Times New Roman" pitchFamily="18" charset="0"/>
            </a:rPr>
            <a:t>новой социальной и образовательной среде</a:t>
          </a:r>
          <a:endParaRPr lang="ru-RU" sz="2000" b="1" dirty="0">
            <a:latin typeface="Book Antiqua" pitchFamily="18" charset="0"/>
          </a:endParaRPr>
        </a:p>
      </dgm:t>
    </dgm:pt>
    <dgm:pt modelId="{BD05D7D9-7C28-4023-B4A6-01EE00DA4B92}" type="parTrans" cxnId="{131191BE-EEE6-4D8B-8E0C-C74334F85617}">
      <dgm:prSet/>
      <dgm:spPr/>
      <dgm:t>
        <a:bodyPr/>
        <a:lstStyle/>
        <a:p>
          <a:endParaRPr lang="ru-RU"/>
        </a:p>
      </dgm:t>
    </dgm:pt>
    <dgm:pt modelId="{9677CB65-ADDF-41C4-B9C2-0A6EF9390917}" type="sibTrans" cxnId="{131191BE-EEE6-4D8B-8E0C-C74334F85617}">
      <dgm:prSet/>
      <dgm:spPr/>
      <dgm:t>
        <a:bodyPr/>
        <a:lstStyle/>
        <a:p>
          <a:endParaRPr lang="ru-RU"/>
        </a:p>
      </dgm:t>
    </dgm:pt>
    <dgm:pt modelId="{9CC027D7-C13D-445C-AE0B-AAEC67083349}">
      <dgm:prSet custT="1"/>
      <dgm:spPr/>
      <dgm:t>
        <a:bodyPr/>
        <a:lstStyle/>
        <a:p>
          <a:r>
            <a:rPr lang="ru-RU" sz="1800" b="1" dirty="0" smtClean="0">
              <a:latin typeface="Book Antiqua" pitchFamily="18" charset="0"/>
              <a:cs typeface="Times New Roman" pitchFamily="18" charset="0"/>
            </a:rPr>
            <a:t>Оказание комплексной системной психологической, социально-педагогической и </a:t>
          </a:r>
          <a:r>
            <a:rPr lang="ru-RU" sz="1800" b="1" dirty="0" err="1" smtClean="0">
              <a:latin typeface="Book Antiqua" pitchFamily="18" charset="0"/>
              <a:cs typeface="Times New Roman" pitchFamily="18" charset="0"/>
            </a:rPr>
            <a:t>психолого-медико-педагогической</a:t>
          </a:r>
          <a:r>
            <a:rPr lang="ru-RU" sz="1800" b="1" dirty="0" smtClean="0">
              <a:latin typeface="Book Antiqua" pitchFamily="18" charset="0"/>
              <a:cs typeface="Times New Roman" pitchFamily="18" charset="0"/>
            </a:rPr>
            <a:t> помощи нуждающимся в ней детям, прибывшим с территории Украины</a:t>
          </a:r>
          <a:endParaRPr lang="ru-RU" sz="1800" b="1" dirty="0">
            <a:latin typeface="Book Antiqua" pitchFamily="18" charset="0"/>
            <a:cs typeface="Times New Roman" pitchFamily="18" charset="0"/>
          </a:endParaRPr>
        </a:p>
      </dgm:t>
    </dgm:pt>
    <dgm:pt modelId="{63C8EFA1-C816-491A-A669-69D20191E1AE}" type="parTrans" cxnId="{2BC67802-FE9B-4DDA-9C19-83419DCCC24B}">
      <dgm:prSet/>
      <dgm:spPr/>
      <dgm:t>
        <a:bodyPr/>
        <a:lstStyle/>
        <a:p>
          <a:endParaRPr lang="ru-RU"/>
        </a:p>
      </dgm:t>
    </dgm:pt>
    <dgm:pt modelId="{BE5E66EC-DF00-48E8-B1A8-28D947C75B48}" type="sibTrans" cxnId="{2BC67802-FE9B-4DDA-9C19-83419DCCC24B}">
      <dgm:prSet/>
      <dgm:spPr/>
      <dgm:t>
        <a:bodyPr/>
        <a:lstStyle/>
        <a:p>
          <a:endParaRPr lang="ru-RU"/>
        </a:p>
      </dgm:t>
    </dgm:pt>
    <dgm:pt modelId="{74C6C4C9-7F96-4CBD-ABB3-5F8FEF5B2FE5}">
      <dgm:prSet custT="1"/>
      <dgm:spPr/>
      <dgm:t>
        <a:bodyPr/>
        <a:lstStyle/>
        <a:p>
          <a:r>
            <a:rPr lang="ru-RU" sz="2000" b="1" dirty="0" smtClean="0">
              <a:latin typeface="Book Antiqua" pitchFamily="18" charset="0"/>
              <a:cs typeface="Times New Roman" pitchFamily="18" charset="0"/>
            </a:rPr>
            <a:t>Создание системы ресурсного обеспечения Программы</a:t>
          </a:r>
          <a:endParaRPr lang="ru-RU" sz="2000" b="1" dirty="0">
            <a:latin typeface="Book Antiqua" pitchFamily="18" charset="0"/>
            <a:cs typeface="Times New Roman" pitchFamily="18" charset="0"/>
          </a:endParaRPr>
        </a:p>
      </dgm:t>
    </dgm:pt>
    <dgm:pt modelId="{14396557-5B16-4D34-AE40-8FB38A0BBE59}" type="parTrans" cxnId="{984DDFF8-6B41-4A41-86E7-2D4DC92E7244}">
      <dgm:prSet/>
      <dgm:spPr/>
      <dgm:t>
        <a:bodyPr/>
        <a:lstStyle/>
        <a:p>
          <a:endParaRPr lang="ru-RU"/>
        </a:p>
      </dgm:t>
    </dgm:pt>
    <dgm:pt modelId="{D58B4846-1125-4CB2-AC93-AD3A738DA4F8}" type="sibTrans" cxnId="{984DDFF8-6B41-4A41-86E7-2D4DC92E7244}">
      <dgm:prSet/>
      <dgm:spPr/>
      <dgm:t>
        <a:bodyPr/>
        <a:lstStyle/>
        <a:p>
          <a:endParaRPr lang="ru-RU"/>
        </a:p>
      </dgm:t>
    </dgm:pt>
    <dgm:pt modelId="{B0C03559-3522-4BFD-9CF3-BEFC3498555D}" type="pres">
      <dgm:prSet presAssocID="{C08414B4-DD5B-4E66-B119-6BB1C33978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ECB5B-9D12-42A4-9F2E-DC98BE6ECF2A}" type="pres">
      <dgm:prSet presAssocID="{0BA34B1E-EBAC-4168-86BE-899E67152044}" presName="comp" presStyleCnt="0"/>
      <dgm:spPr/>
      <dgm:t>
        <a:bodyPr/>
        <a:lstStyle/>
        <a:p>
          <a:endParaRPr lang="ru-RU"/>
        </a:p>
      </dgm:t>
    </dgm:pt>
    <dgm:pt modelId="{4CB9D133-F6D3-4D0F-B997-B69C22681BD3}" type="pres">
      <dgm:prSet presAssocID="{0BA34B1E-EBAC-4168-86BE-899E67152044}" presName="box" presStyleLbl="node1" presStyleIdx="0" presStyleCnt="5" custScaleY="93693"/>
      <dgm:spPr/>
      <dgm:t>
        <a:bodyPr/>
        <a:lstStyle/>
        <a:p>
          <a:endParaRPr lang="ru-RU"/>
        </a:p>
      </dgm:t>
    </dgm:pt>
    <dgm:pt modelId="{956D35BD-58B7-40D9-973C-CEFAF65624BA}" type="pres">
      <dgm:prSet presAssocID="{0BA34B1E-EBAC-4168-86BE-899E67152044}" presName="img" presStyleLbl="fgImgPlace1" presStyleIdx="0" presStyleCnt="5" custScaleX="665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76D9CE-636B-4F4A-9B3F-F6324534DCB8}" type="pres">
      <dgm:prSet presAssocID="{0BA34B1E-EBAC-4168-86BE-899E6715204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552BF-1B28-4306-A76D-284FCB60577D}" type="pres">
      <dgm:prSet presAssocID="{D80352B4-DFDD-43CF-A22C-6CBAEFE90D06}" presName="spacer" presStyleCnt="0"/>
      <dgm:spPr/>
      <dgm:t>
        <a:bodyPr/>
        <a:lstStyle/>
        <a:p>
          <a:endParaRPr lang="ru-RU"/>
        </a:p>
      </dgm:t>
    </dgm:pt>
    <dgm:pt modelId="{E52B0D24-BD01-4964-8AD0-0FB8E7B82927}" type="pres">
      <dgm:prSet presAssocID="{9E729479-FF66-42DF-AFCF-6A5379B7B555}" presName="comp" presStyleCnt="0"/>
      <dgm:spPr/>
      <dgm:t>
        <a:bodyPr/>
        <a:lstStyle/>
        <a:p>
          <a:endParaRPr lang="ru-RU"/>
        </a:p>
      </dgm:t>
    </dgm:pt>
    <dgm:pt modelId="{897C4555-A371-4217-8115-ED363C7DA7FA}" type="pres">
      <dgm:prSet presAssocID="{9E729479-FF66-42DF-AFCF-6A5379B7B555}" presName="box" presStyleLbl="node1" presStyleIdx="1" presStyleCnt="5"/>
      <dgm:spPr/>
      <dgm:t>
        <a:bodyPr/>
        <a:lstStyle/>
        <a:p>
          <a:endParaRPr lang="ru-RU"/>
        </a:p>
      </dgm:t>
    </dgm:pt>
    <dgm:pt modelId="{4D33A66A-5F7C-4451-99BD-7C5B5D037A6D}" type="pres">
      <dgm:prSet presAssocID="{9E729479-FF66-42DF-AFCF-6A5379B7B555}" presName="img" presStyleLbl="fgImgPlace1" presStyleIdx="1" presStyleCnt="5" custScaleX="665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725D4D-3CB6-4BB2-9748-FE5246871926}" type="pres">
      <dgm:prSet presAssocID="{9E729479-FF66-42DF-AFCF-6A5379B7B55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5A5C-5AEA-4558-8691-2E3E1D17FE72}" type="pres">
      <dgm:prSet presAssocID="{DF70F446-C73E-4EA3-99D8-880D20F1B0E0}" presName="spacer" presStyleCnt="0"/>
      <dgm:spPr/>
      <dgm:t>
        <a:bodyPr/>
        <a:lstStyle/>
        <a:p>
          <a:endParaRPr lang="ru-RU"/>
        </a:p>
      </dgm:t>
    </dgm:pt>
    <dgm:pt modelId="{6E5D5521-6BE7-4137-AEF7-518A4ED79283}" type="pres">
      <dgm:prSet presAssocID="{1C0262FB-0768-4057-B287-BCF2FFC2F4A9}" presName="comp" presStyleCnt="0"/>
      <dgm:spPr/>
      <dgm:t>
        <a:bodyPr/>
        <a:lstStyle/>
        <a:p>
          <a:endParaRPr lang="ru-RU"/>
        </a:p>
      </dgm:t>
    </dgm:pt>
    <dgm:pt modelId="{79639B4D-5156-48D0-A2BF-63AB96BD1B17}" type="pres">
      <dgm:prSet presAssocID="{1C0262FB-0768-4057-B287-BCF2FFC2F4A9}" presName="box" presStyleLbl="node1" presStyleIdx="2" presStyleCnt="5"/>
      <dgm:spPr/>
      <dgm:t>
        <a:bodyPr/>
        <a:lstStyle/>
        <a:p>
          <a:endParaRPr lang="ru-RU"/>
        </a:p>
      </dgm:t>
    </dgm:pt>
    <dgm:pt modelId="{621237C9-FE4A-41D3-9C54-F079EFAD341A}" type="pres">
      <dgm:prSet presAssocID="{1C0262FB-0768-4057-B287-BCF2FFC2F4A9}" presName="img" presStyleLbl="fgImgPlace1" presStyleIdx="2" presStyleCnt="5" custScaleX="665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11F313-A258-4A10-ABEC-23F1FD702AEA}" type="pres">
      <dgm:prSet presAssocID="{1C0262FB-0768-4057-B287-BCF2FFC2F4A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59A8A-CA64-42B7-B2DB-4371BE42AF42}" type="pres">
      <dgm:prSet presAssocID="{9677CB65-ADDF-41C4-B9C2-0A6EF9390917}" presName="spacer" presStyleCnt="0"/>
      <dgm:spPr/>
      <dgm:t>
        <a:bodyPr/>
        <a:lstStyle/>
        <a:p>
          <a:endParaRPr lang="ru-RU"/>
        </a:p>
      </dgm:t>
    </dgm:pt>
    <dgm:pt modelId="{118DEE5B-CD5B-4528-BD02-66F7204D1535}" type="pres">
      <dgm:prSet presAssocID="{9CC027D7-C13D-445C-AE0B-AAEC67083349}" presName="comp" presStyleCnt="0"/>
      <dgm:spPr/>
      <dgm:t>
        <a:bodyPr/>
        <a:lstStyle/>
        <a:p>
          <a:endParaRPr lang="ru-RU"/>
        </a:p>
      </dgm:t>
    </dgm:pt>
    <dgm:pt modelId="{C70A8F6D-71C0-404E-8E17-49014971FFA4}" type="pres">
      <dgm:prSet presAssocID="{9CC027D7-C13D-445C-AE0B-AAEC67083349}" presName="box" presStyleLbl="node1" presStyleIdx="3" presStyleCnt="5" custScaleY="121903"/>
      <dgm:spPr/>
      <dgm:t>
        <a:bodyPr/>
        <a:lstStyle/>
        <a:p>
          <a:endParaRPr lang="ru-RU"/>
        </a:p>
      </dgm:t>
    </dgm:pt>
    <dgm:pt modelId="{A9463C64-D3A9-45BD-A9B3-8FC3BBA3ADD7}" type="pres">
      <dgm:prSet presAssocID="{9CC027D7-C13D-445C-AE0B-AAEC67083349}" presName="img" presStyleLbl="fgImgPlace1" presStyleIdx="3" presStyleCnt="5" custScaleX="6655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F540B7-685F-4642-944C-858273B4175A}" type="pres">
      <dgm:prSet presAssocID="{9CC027D7-C13D-445C-AE0B-AAEC6708334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90F4-5826-4206-83F7-2E8AB55A8D0F}" type="pres">
      <dgm:prSet presAssocID="{BE5E66EC-DF00-48E8-B1A8-28D947C75B48}" presName="spacer" presStyleCnt="0"/>
      <dgm:spPr/>
      <dgm:t>
        <a:bodyPr/>
        <a:lstStyle/>
        <a:p>
          <a:endParaRPr lang="ru-RU"/>
        </a:p>
      </dgm:t>
    </dgm:pt>
    <dgm:pt modelId="{E6D9F17A-8106-4B31-9C81-AC7039FE5A9B}" type="pres">
      <dgm:prSet presAssocID="{74C6C4C9-7F96-4CBD-ABB3-5F8FEF5B2FE5}" presName="comp" presStyleCnt="0"/>
      <dgm:spPr/>
      <dgm:t>
        <a:bodyPr/>
        <a:lstStyle/>
        <a:p>
          <a:endParaRPr lang="ru-RU"/>
        </a:p>
      </dgm:t>
    </dgm:pt>
    <dgm:pt modelId="{43717AF1-3326-4EE7-A027-AF8BCDB6E419}" type="pres">
      <dgm:prSet presAssocID="{74C6C4C9-7F96-4CBD-ABB3-5F8FEF5B2FE5}" presName="box" presStyleLbl="node1" presStyleIdx="4" presStyleCnt="5"/>
      <dgm:spPr/>
      <dgm:t>
        <a:bodyPr/>
        <a:lstStyle/>
        <a:p>
          <a:endParaRPr lang="ru-RU"/>
        </a:p>
      </dgm:t>
    </dgm:pt>
    <dgm:pt modelId="{9626E747-3C3E-4768-B321-DE95FEAEE20B}" type="pres">
      <dgm:prSet presAssocID="{74C6C4C9-7F96-4CBD-ABB3-5F8FEF5B2FE5}" presName="img" presStyleLbl="fgImgPlace1" presStyleIdx="4" presStyleCnt="5" custScaleX="66554" custLinFactNeighborX="3268" custLinFactNeighborY="-17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64EA13-D72C-45D6-90A7-50292C28F042}" type="pres">
      <dgm:prSet presAssocID="{74C6C4C9-7F96-4CBD-ABB3-5F8FEF5B2FE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AACDF-5C54-4B2C-98D8-CC9E6DB3E934}" type="presOf" srcId="{9E729479-FF66-42DF-AFCF-6A5379B7B555}" destId="{897C4555-A371-4217-8115-ED363C7DA7FA}" srcOrd="0" destOrd="0" presId="urn:microsoft.com/office/officeart/2005/8/layout/vList4#1"/>
    <dgm:cxn modelId="{FAC7A2E5-ACD9-4BF0-80B1-918872CC9F6C}" type="presOf" srcId="{1C0262FB-0768-4057-B287-BCF2FFC2F4A9}" destId="{8211F313-A258-4A10-ABEC-23F1FD702AEA}" srcOrd="1" destOrd="0" presId="urn:microsoft.com/office/officeart/2005/8/layout/vList4#1"/>
    <dgm:cxn modelId="{2BC67802-FE9B-4DDA-9C19-83419DCCC24B}" srcId="{C08414B4-DD5B-4E66-B119-6BB1C33978EC}" destId="{9CC027D7-C13D-445C-AE0B-AAEC67083349}" srcOrd="3" destOrd="0" parTransId="{63C8EFA1-C816-491A-A669-69D20191E1AE}" sibTransId="{BE5E66EC-DF00-48E8-B1A8-28D947C75B48}"/>
    <dgm:cxn modelId="{A0FDA6A7-9BEC-49BC-9B5C-2B04E60E26CB}" type="presOf" srcId="{0BA34B1E-EBAC-4168-86BE-899E67152044}" destId="{A176D9CE-636B-4F4A-9B3F-F6324534DCB8}" srcOrd="1" destOrd="0" presId="urn:microsoft.com/office/officeart/2005/8/layout/vList4#1"/>
    <dgm:cxn modelId="{297117F0-C0E7-4EE0-8023-89175E27AF9E}" srcId="{C08414B4-DD5B-4E66-B119-6BB1C33978EC}" destId="{0BA34B1E-EBAC-4168-86BE-899E67152044}" srcOrd="0" destOrd="0" parTransId="{424A0DE8-E1D2-41DD-9D41-B0388E69F092}" sibTransId="{D80352B4-DFDD-43CF-A22C-6CBAEFE90D06}"/>
    <dgm:cxn modelId="{86533990-ECCF-4166-8DC4-09919E3FFFAA}" type="presOf" srcId="{9E729479-FF66-42DF-AFCF-6A5379B7B555}" destId="{0C725D4D-3CB6-4BB2-9748-FE5246871926}" srcOrd="1" destOrd="0" presId="urn:microsoft.com/office/officeart/2005/8/layout/vList4#1"/>
    <dgm:cxn modelId="{5DB8BF3F-7176-4A48-9819-8C3E144DA546}" type="presOf" srcId="{1C0262FB-0768-4057-B287-BCF2FFC2F4A9}" destId="{79639B4D-5156-48D0-A2BF-63AB96BD1B17}" srcOrd="0" destOrd="0" presId="urn:microsoft.com/office/officeart/2005/8/layout/vList4#1"/>
    <dgm:cxn modelId="{7F0C4E3A-2761-431D-8313-192EB57F8BD5}" type="presOf" srcId="{C08414B4-DD5B-4E66-B119-6BB1C33978EC}" destId="{B0C03559-3522-4BFD-9CF3-BEFC3498555D}" srcOrd="0" destOrd="0" presId="urn:microsoft.com/office/officeart/2005/8/layout/vList4#1"/>
    <dgm:cxn modelId="{CBCBA0CB-722F-4006-8D3E-24F2B3C9E1B8}" type="presOf" srcId="{9CC027D7-C13D-445C-AE0B-AAEC67083349}" destId="{5DF540B7-685F-4642-944C-858273B4175A}" srcOrd="1" destOrd="0" presId="urn:microsoft.com/office/officeart/2005/8/layout/vList4#1"/>
    <dgm:cxn modelId="{8B1EC9CE-9A62-417A-8EB3-93BC9836D522}" type="presOf" srcId="{74C6C4C9-7F96-4CBD-ABB3-5F8FEF5B2FE5}" destId="{6C64EA13-D72C-45D6-90A7-50292C28F042}" srcOrd="1" destOrd="0" presId="urn:microsoft.com/office/officeart/2005/8/layout/vList4#1"/>
    <dgm:cxn modelId="{984DDFF8-6B41-4A41-86E7-2D4DC92E7244}" srcId="{C08414B4-DD5B-4E66-B119-6BB1C33978EC}" destId="{74C6C4C9-7F96-4CBD-ABB3-5F8FEF5B2FE5}" srcOrd="4" destOrd="0" parTransId="{14396557-5B16-4D34-AE40-8FB38A0BBE59}" sibTransId="{D58B4846-1125-4CB2-AC93-AD3A738DA4F8}"/>
    <dgm:cxn modelId="{CF9CC893-8622-4778-BF39-F8108BEC1DE9}" type="presOf" srcId="{74C6C4C9-7F96-4CBD-ABB3-5F8FEF5B2FE5}" destId="{43717AF1-3326-4EE7-A027-AF8BCDB6E419}" srcOrd="0" destOrd="0" presId="urn:microsoft.com/office/officeart/2005/8/layout/vList4#1"/>
    <dgm:cxn modelId="{6AF42439-B8E8-4DCE-8457-2AE01B9BD420}" type="presOf" srcId="{0BA34B1E-EBAC-4168-86BE-899E67152044}" destId="{4CB9D133-F6D3-4D0F-B997-B69C22681BD3}" srcOrd="0" destOrd="0" presId="urn:microsoft.com/office/officeart/2005/8/layout/vList4#1"/>
    <dgm:cxn modelId="{D802871D-22D4-447B-8505-E89CAA9C09C9}" srcId="{C08414B4-DD5B-4E66-B119-6BB1C33978EC}" destId="{9E729479-FF66-42DF-AFCF-6A5379B7B555}" srcOrd="1" destOrd="0" parTransId="{95E8A3F9-38EE-4696-8BCE-A9C4B8D8F68C}" sibTransId="{DF70F446-C73E-4EA3-99D8-880D20F1B0E0}"/>
    <dgm:cxn modelId="{21042395-7473-4B7D-A9A5-38C559C7FAE2}" type="presOf" srcId="{9CC027D7-C13D-445C-AE0B-AAEC67083349}" destId="{C70A8F6D-71C0-404E-8E17-49014971FFA4}" srcOrd="0" destOrd="0" presId="urn:microsoft.com/office/officeart/2005/8/layout/vList4#1"/>
    <dgm:cxn modelId="{131191BE-EEE6-4D8B-8E0C-C74334F85617}" srcId="{C08414B4-DD5B-4E66-B119-6BB1C33978EC}" destId="{1C0262FB-0768-4057-B287-BCF2FFC2F4A9}" srcOrd="2" destOrd="0" parTransId="{BD05D7D9-7C28-4023-B4A6-01EE00DA4B92}" sibTransId="{9677CB65-ADDF-41C4-B9C2-0A6EF9390917}"/>
    <dgm:cxn modelId="{7F73480C-78F3-4BF7-A549-206CB4F89AFD}" type="presParOf" srcId="{B0C03559-3522-4BFD-9CF3-BEFC3498555D}" destId="{980ECB5B-9D12-42A4-9F2E-DC98BE6ECF2A}" srcOrd="0" destOrd="0" presId="urn:microsoft.com/office/officeart/2005/8/layout/vList4#1"/>
    <dgm:cxn modelId="{E103328A-F8AD-4E37-9246-E57083206BD2}" type="presParOf" srcId="{980ECB5B-9D12-42A4-9F2E-DC98BE6ECF2A}" destId="{4CB9D133-F6D3-4D0F-B997-B69C22681BD3}" srcOrd="0" destOrd="0" presId="urn:microsoft.com/office/officeart/2005/8/layout/vList4#1"/>
    <dgm:cxn modelId="{04748EBB-3260-4D23-9FDB-B2DF475F9DA0}" type="presParOf" srcId="{980ECB5B-9D12-42A4-9F2E-DC98BE6ECF2A}" destId="{956D35BD-58B7-40D9-973C-CEFAF65624BA}" srcOrd="1" destOrd="0" presId="urn:microsoft.com/office/officeart/2005/8/layout/vList4#1"/>
    <dgm:cxn modelId="{A1DD897A-C0C7-4F0E-AEF2-6BF737D2379C}" type="presParOf" srcId="{980ECB5B-9D12-42A4-9F2E-DC98BE6ECF2A}" destId="{A176D9CE-636B-4F4A-9B3F-F6324534DCB8}" srcOrd="2" destOrd="0" presId="urn:microsoft.com/office/officeart/2005/8/layout/vList4#1"/>
    <dgm:cxn modelId="{B5C3D6AB-A810-4D35-AA1E-AB391BCD4A89}" type="presParOf" srcId="{B0C03559-3522-4BFD-9CF3-BEFC3498555D}" destId="{C9C552BF-1B28-4306-A76D-284FCB60577D}" srcOrd="1" destOrd="0" presId="urn:microsoft.com/office/officeart/2005/8/layout/vList4#1"/>
    <dgm:cxn modelId="{250EEF3C-560A-4D69-A647-1901F8494097}" type="presParOf" srcId="{B0C03559-3522-4BFD-9CF3-BEFC3498555D}" destId="{E52B0D24-BD01-4964-8AD0-0FB8E7B82927}" srcOrd="2" destOrd="0" presId="urn:microsoft.com/office/officeart/2005/8/layout/vList4#1"/>
    <dgm:cxn modelId="{A5D5B4A0-9F21-42FD-BE1A-BBC9E3CB4472}" type="presParOf" srcId="{E52B0D24-BD01-4964-8AD0-0FB8E7B82927}" destId="{897C4555-A371-4217-8115-ED363C7DA7FA}" srcOrd="0" destOrd="0" presId="urn:microsoft.com/office/officeart/2005/8/layout/vList4#1"/>
    <dgm:cxn modelId="{7AE1FA61-627C-4A50-A26E-538C216B9C4D}" type="presParOf" srcId="{E52B0D24-BD01-4964-8AD0-0FB8E7B82927}" destId="{4D33A66A-5F7C-4451-99BD-7C5B5D037A6D}" srcOrd="1" destOrd="0" presId="urn:microsoft.com/office/officeart/2005/8/layout/vList4#1"/>
    <dgm:cxn modelId="{69440D8D-5FD1-4214-BDB7-74C6787EDC34}" type="presParOf" srcId="{E52B0D24-BD01-4964-8AD0-0FB8E7B82927}" destId="{0C725D4D-3CB6-4BB2-9748-FE5246871926}" srcOrd="2" destOrd="0" presId="urn:microsoft.com/office/officeart/2005/8/layout/vList4#1"/>
    <dgm:cxn modelId="{58154001-1FFA-467E-9296-5C6292DA10B2}" type="presParOf" srcId="{B0C03559-3522-4BFD-9CF3-BEFC3498555D}" destId="{A6E75A5C-5AEA-4558-8691-2E3E1D17FE72}" srcOrd="3" destOrd="0" presId="urn:microsoft.com/office/officeart/2005/8/layout/vList4#1"/>
    <dgm:cxn modelId="{42A61729-DC3D-4EE1-B6BE-FB4470EC245A}" type="presParOf" srcId="{B0C03559-3522-4BFD-9CF3-BEFC3498555D}" destId="{6E5D5521-6BE7-4137-AEF7-518A4ED79283}" srcOrd="4" destOrd="0" presId="urn:microsoft.com/office/officeart/2005/8/layout/vList4#1"/>
    <dgm:cxn modelId="{2E62DB7C-4B93-42EF-8CD1-CAFC1D35642B}" type="presParOf" srcId="{6E5D5521-6BE7-4137-AEF7-518A4ED79283}" destId="{79639B4D-5156-48D0-A2BF-63AB96BD1B17}" srcOrd="0" destOrd="0" presId="urn:microsoft.com/office/officeart/2005/8/layout/vList4#1"/>
    <dgm:cxn modelId="{A00448A1-ECD1-4372-B803-9A6F0A94D860}" type="presParOf" srcId="{6E5D5521-6BE7-4137-AEF7-518A4ED79283}" destId="{621237C9-FE4A-41D3-9C54-F079EFAD341A}" srcOrd="1" destOrd="0" presId="urn:microsoft.com/office/officeart/2005/8/layout/vList4#1"/>
    <dgm:cxn modelId="{8C131069-52EE-4B66-BE38-F059AF297C23}" type="presParOf" srcId="{6E5D5521-6BE7-4137-AEF7-518A4ED79283}" destId="{8211F313-A258-4A10-ABEC-23F1FD702AEA}" srcOrd="2" destOrd="0" presId="urn:microsoft.com/office/officeart/2005/8/layout/vList4#1"/>
    <dgm:cxn modelId="{AE4C43C5-4EAD-4A85-A010-09BBB99E9B95}" type="presParOf" srcId="{B0C03559-3522-4BFD-9CF3-BEFC3498555D}" destId="{CBD59A8A-CA64-42B7-B2DB-4371BE42AF42}" srcOrd="5" destOrd="0" presId="urn:microsoft.com/office/officeart/2005/8/layout/vList4#1"/>
    <dgm:cxn modelId="{6E479580-F36D-4C1D-BC76-20C4002018C0}" type="presParOf" srcId="{B0C03559-3522-4BFD-9CF3-BEFC3498555D}" destId="{118DEE5B-CD5B-4528-BD02-66F7204D1535}" srcOrd="6" destOrd="0" presId="urn:microsoft.com/office/officeart/2005/8/layout/vList4#1"/>
    <dgm:cxn modelId="{9F4BDAA2-FF17-411E-915E-A65274DB38F4}" type="presParOf" srcId="{118DEE5B-CD5B-4528-BD02-66F7204D1535}" destId="{C70A8F6D-71C0-404E-8E17-49014971FFA4}" srcOrd="0" destOrd="0" presId="urn:microsoft.com/office/officeart/2005/8/layout/vList4#1"/>
    <dgm:cxn modelId="{33B7D1F8-A4AA-4E07-84EC-2B1E033475EC}" type="presParOf" srcId="{118DEE5B-CD5B-4528-BD02-66F7204D1535}" destId="{A9463C64-D3A9-45BD-A9B3-8FC3BBA3ADD7}" srcOrd="1" destOrd="0" presId="urn:microsoft.com/office/officeart/2005/8/layout/vList4#1"/>
    <dgm:cxn modelId="{A14BD7DB-A823-470E-B9E7-BF559A3778B4}" type="presParOf" srcId="{118DEE5B-CD5B-4528-BD02-66F7204D1535}" destId="{5DF540B7-685F-4642-944C-858273B4175A}" srcOrd="2" destOrd="0" presId="urn:microsoft.com/office/officeart/2005/8/layout/vList4#1"/>
    <dgm:cxn modelId="{4760BC9A-204F-411B-87E5-AAE790977EB0}" type="presParOf" srcId="{B0C03559-3522-4BFD-9CF3-BEFC3498555D}" destId="{90A090F4-5826-4206-83F7-2E8AB55A8D0F}" srcOrd="7" destOrd="0" presId="urn:microsoft.com/office/officeart/2005/8/layout/vList4#1"/>
    <dgm:cxn modelId="{310E66BF-06B4-4ADE-AB02-963A56B0DF86}" type="presParOf" srcId="{B0C03559-3522-4BFD-9CF3-BEFC3498555D}" destId="{E6D9F17A-8106-4B31-9C81-AC7039FE5A9B}" srcOrd="8" destOrd="0" presId="urn:microsoft.com/office/officeart/2005/8/layout/vList4#1"/>
    <dgm:cxn modelId="{1B0B4681-BDBE-4A55-BB4E-1EB26765D491}" type="presParOf" srcId="{E6D9F17A-8106-4B31-9C81-AC7039FE5A9B}" destId="{43717AF1-3326-4EE7-A027-AF8BCDB6E419}" srcOrd="0" destOrd="0" presId="urn:microsoft.com/office/officeart/2005/8/layout/vList4#1"/>
    <dgm:cxn modelId="{9F159843-B056-46FF-B394-0919486FFF26}" type="presParOf" srcId="{E6D9F17A-8106-4B31-9C81-AC7039FE5A9B}" destId="{9626E747-3C3E-4768-B321-DE95FEAEE20B}" srcOrd="1" destOrd="0" presId="urn:microsoft.com/office/officeart/2005/8/layout/vList4#1"/>
    <dgm:cxn modelId="{A46A4C94-1D6C-44D3-AC90-E2A1A6329170}" type="presParOf" srcId="{E6D9F17A-8106-4B31-9C81-AC7039FE5A9B}" destId="{6C64EA13-D72C-45D6-90A7-50292C28F04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826FE-BA9B-4505-83C9-503768D736BF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9DE767-03C8-4F4B-B109-131C4DAF9E80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«Организация и управление»</a:t>
          </a:r>
          <a:endParaRPr lang="ru-RU" b="1" dirty="0">
            <a:latin typeface="Book Antiqua" pitchFamily="18" charset="0"/>
          </a:endParaRPr>
        </a:p>
      </dgm:t>
    </dgm:pt>
    <dgm:pt modelId="{106FBA4D-9266-45B1-AD82-18379D1AB5E2}" type="parTrans" cxnId="{5F8A9AB7-ECB8-4A99-8C1C-3D0547A4079B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B70530B7-A0AB-4E62-9766-7394D860A612}" type="sibTrans" cxnId="{5F8A9AB7-ECB8-4A99-8C1C-3D0547A4079B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B584D116-E1D4-4E54-99B5-A4669277B88C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«Профессионализм и компетентность»</a:t>
          </a:r>
          <a:endParaRPr lang="ru-RU" b="1" dirty="0">
            <a:latin typeface="Book Antiqua" pitchFamily="18" charset="0"/>
          </a:endParaRPr>
        </a:p>
      </dgm:t>
    </dgm:pt>
    <dgm:pt modelId="{089F9B36-7D1C-4DFD-91C1-6F7D3F356E88}" type="parTrans" cxnId="{F30953CD-47AC-4402-953D-4D3A44511B9C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4D9C9A6F-ED1B-4C74-8D84-290E615D0483}" type="sibTrans" cxnId="{F30953CD-47AC-4402-953D-4D3A44511B9C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4CCCA2CE-BA44-4A97-874F-38FC5330CBE3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«Информирование и просвещение»</a:t>
          </a:r>
          <a:endParaRPr lang="ru-RU" b="1" dirty="0">
            <a:latin typeface="Book Antiqua" pitchFamily="18" charset="0"/>
          </a:endParaRPr>
        </a:p>
      </dgm:t>
    </dgm:pt>
    <dgm:pt modelId="{738318ED-638C-408B-AD03-374B5AAE130F}" type="parTrans" cxnId="{BF0589C0-8469-44D8-96F5-7AB71E617C60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05982608-F6B7-4BD6-84A5-10A05AD4F97A}" type="sibTrans" cxnId="{BF0589C0-8469-44D8-96F5-7AB71E617C60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35271490-3DAE-4160-94BF-D4503504C982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«Диагностика и мониторинг»</a:t>
          </a:r>
          <a:endParaRPr lang="ru-RU" b="1" dirty="0">
            <a:latin typeface="Book Antiqua" pitchFamily="18" charset="0"/>
          </a:endParaRPr>
        </a:p>
      </dgm:t>
    </dgm:pt>
    <dgm:pt modelId="{D464B273-2404-4100-839A-AB1C23DC0144}" type="parTrans" cxnId="{0CC3E9AA-83CA-4DE2-9F25-44B0F364D818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E54E266D-461F-420C-9723-DD5AE18A03C9}" type="sibTrans" cxnId="{0CC3E9AA-83CA-4DE2-9F25-44B0F364D818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1194417A-9756-4CE0-A2CB-01807AE6AA49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«Координация и сотрудничество»</a:t>
          </a:r>
          <a:endParaRPr lang="ru-RU" b="1" dirty="0">
            <a:latin typeface="Book Antiqua" pitchFamily="18" charset="0"/>
          </a:endParaRPr>
        </a:p>
      </dgm:t>
    </dgm:pt>
    <dgm:pt modelId="{68E7A00E-CC4E-4794-BDF6-C621A78FEA4E}" type="parTrans" cxnId="{AB57D824-A63B-4324-BCD0-92C4C71B69AC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423CC9EB-5BF3-41AF-8BE0-1D8E7CF99B02}" type="sibTrans" cxnId="{AB57D824-A63B-4324-BCD0-92C4C71B69AC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61186961-845F-41EE-A255-C2D3C55A9F41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«Поддержка и сопровождение»</a:t>
          </a:r>
          <a:endParaRPr lang="ru-RU" b="1" dirty="0">
            <a:latin typeface="Book Antiqua" pitchFamily="18" charset="0"/>
          </a:endParaRPr>
        </a:p>
      </dgm:t>
    </dgm:pt>
    <dgm:pt modelId="{663651C8-21B7-42D3-A4B6-30823A132B45}" type="parTrans" cxnId="{B29FAC4D-7E20-49C2-A0E2-79FFE5461756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AB1FB654-3595-4038-867A-FDB8DD0960D2}" type="sibTrans" cxnId="{B29FAC4D-7E20-49C2-A0E2-79FFE5461756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106E9B3D-AD63-4A1D-A072-1F8C9266031F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«Реабилитация и коррекция»</a:t>
          </a:r>
          <a:endParaRPr lang="ru-RU" b="1" dirty="0">
            <a:latin typeface="Book Antiqua" pitchFamily="18" charset="0"/>
          </a:endParaRPr>
        </a:p>
      </dgm:t>
    </dgm:pt>
    <dgm:pt modelId="{F87E38E9-2E47-4A8F-96D3-EB14A61A0E45}" type="parTrans" cxnId="{F9E72D32-CEF2-4A56-B3D1-3418DE91C77D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2FBDB8C9-476B-43F9-9DC8-47678D2D38A9}" type="sibTrans" cxnId="{F9E72D32-CEF2-4A56-B3D1-3418DE91C77D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93809D35-B806-4D8F-A1A4-9C5138088E0E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«Забота и дружба»</a:t>
          </a:r>
          <a:endParaRPr lang="ru-RU" b="1" dirty="0">
            <a:latin typeface="Book Antiqua" pitchFamily="18" charset="0"/>
          </a:endParaRPr>
        </a:p>
      </dgm:t>
    </dgm:pt>
    <dgm:pt modelId="{01E104AA-633B-4A5A-8C37-F68F210F9D96}" type="parTrans" cxnId="{21BC8F1B-8F40-4103-BFC7-F65701196151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696B8CC7-8299-49D8-B3CA-70268D910D24}" type="sibTrans" cxnId="{21BC8F1B-8F40-4103-BFC7-F65701196151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A906CE17-921C-45FA-AF2E-45B8E461E156}">
      <dgm:prSet/>
      <dgm:spPr/>
      <dgm:t>
        <a:bodyPr/>
        <a:lstStyle/>
        <a:p>
          <a:pPr rtl="0"/>
          <a:r>
            <a:rPr lang="ru-RU" b="1" dirty="0" smtClean="0">
              <a:latin typeface="Book Antiqua" pitchFamily="18" charset="0"/>
            </a:rPr>
            <a:t>«Анализ и корректировка»</a:t>
          </a:r>
          <a:endParaRPr lang="ru-RU" b="1" dirty="0">
            <a:latin typeface="Book Antiqua" pitchFamily="18" charset="0"/>
          </a:endParaRPr>
        </a:p>
      </dgm:t>
    </dgm:pt>
    <dgm:pt modelId="{62A88A4E-384F-46EC-B650-982556F6DACF}" type="parTrans" cxnId="{CC21412B-8840-44FC-969D-4FAD9E357B7E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CFD39270-6636-4A86-9345-C997E25ECAFE}" type="sibTrans" cxnId="{CC21412B-8840-44FC-969D-4FAD9E357B7E}">
      <dgm:prSet/>
      <dgm:spPr/>
      <dgm:t>
        <a:bodyPr/>
        <a:lstStyle/>
        <a:p>
          <a:endParaRPr lang="ru-RU" b="1">
            <a:latin typeface="Book Antiqua" pitchFamily="18" charset="0"/>
          </a:endParaRPr>
        </a:p>
      </dgm:t>
    </dgm:pt>
    <dgm:pt modelId="{2B0E5B29-1AC5-4E51-A34B-A0A60C27514E}" type="pres">
      <dgm:prSet presAssocID="{15F826FE-BA9B-4505-83C9-503768D736BF}" presName="linearFlow" presStyleCnt="0">
        <dgm:presLayoutVars>
          <dgm:dir/>
          <dgm:resizeHandles val="exact"/>
        </dgm:presLayoutVars>
      </dgm:prSet>
      <dgm:spPr/>
    </dgm:pt>
    <dgm:pt modelId="{BFC666DA-3EA6-41B3-9E69-0A92829E4CD7}" type="pres">
      <dgm:prSet presAssocID="{AA9DE767-03C8-4F4B-B109-131C4DAF9E80}" presName="composite" presStyleCnt="0"/>
      <dgm:spPr/>
    </dgm:pt>
    <dgm:pt modelId="{49B9D818-6CE2-48BB-A202-FD45B1898330}" type="pres">
      <dgm:prSet presAssocID="{AA9DE767-03C8-4F4B-B109-131C4DAF9E80}" presName="imgShp" presStyleLbl="fgImgPlace1" presStyleIdx="0" presStyleCnt="9"/>
      <dgm:spPr/>
    </dgm:pt>
    <dgm:pt modelId="{F005034B-03F6-458F-8C03-F1FB28CFF997}" type="pres">
      <dgm:prSet presAssocID="{AA9DE767-03C8-4F4B-B109-131C4DAF9E80}" presName="txShp" presStyleLbl="node1" presStyleIdx="0" presStyleCnt="9">
        <dgm:presLayoutVars>
          <dgm:bulletEnabled val="1"/>
        </dgm:presLayoutVars>
      </dgm:prSet>
      <dgm:spPr/>
    </dgm:pt>
    <dgm:pt modelId="{DC33CC68-76BF-42E3-B3A5-6C1C60D02A1A}" type="pres">
      <dgm:prSet presAssocID="{B70530B7-A0AB-4E62-9766-7394D860A612}" presName="spacing" presStyleCnt="0"/>
      <dgm:spPr/>
    </dgm:pt>
    <dgm:pt modelId="{60F96A01-6F31-4697-A4FC-3936AAD6051B}" type="pres">
      <dgm:prSet presAssocID="{B584D116-E1D4-4E54-99B5-A4669277B88C}" presName="composite" presStyleCnt="0"/>
      <dgm:spPr/>
    </dgm:pt>
    <dgm:pt modelId="{7EF24DEC-3746-4D68-A721-59DF2DE84C23}" type="pres">
      <dgm:prSet presAssocID="{B584D116-E1D4-4E54-99B5-A4669277B88C}" presName="imgShp" presStyleLbl="fgImgPlace1" presStyleIdx="1" presStyleCnt="9"/>
      <dgm:spPr/>
    </dgm:pt>
    <dgm:pt modelId="{E4A62D51-7694-4FC8-859C-BFD3ED1E7C04}" type="pres">
      <dgm:prSet presAssocID="{B584D116-E1D4-4E54-99B5-A4669277B88C}" presName="txShp" presStyleLbl="node1" presStyleIdx="1" presStyleCnt="9">
        <dgm:presLayoutVars>
          <dgm:bulletEnabled val="1"/>
        </dgm:presLayoutVars>
      </dgm:prSet>
      <dgm:spPr/>
    </dgm:pt>
    <dgm:pt modelId="{DCDA02F2-E973-4EBC-8852-B10B22B9E4FD}" type="pres">
      <dgm:prSet presAssocID="{4D9C9A6F-ED1B-4C74-8D84-290E615D0483}" presName="spacing" presStyleCnt="0"/>
      <dgm:spPr/>
    </dgm:pt>
    <dgm:pt modelId="{44A2FEE5-2A1A-46C6-B0FE-7D8340B1668C}" type="pres">
      <dgm:prSet presAssocID="{4CCCA2CE-BA44-4A97-874F-38FC5330CBE3}" presName="composite" presStyleCnt="0"/>
      <dgm:spPr/>
    </dgm:pt>
    <dgm:pt modelId="{C914B0B5-1320-4CD5-B07E-6B925728E78F}" type="pres">
      <dgm:prSet presAssocID="{4CCCA2CE-BA44-4A97-874F-38FC5330CBE3}" presName="imgShp" presStyleLbl="fgImgPlace1" presStyleIdx="2" presStyleCnt="9"/>
      <dgm:spPr/>
    </dgm:pt>
    <dgm:pt modelId="{F404F244-2763-4E9A-A7B8-590795AD8A83}" type="pres">
      <dgm:prSet presAssocID="{4CCCA2CE-BA44-4A97-874F-38FC5330CBE3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28BC0-DA2B-4612-BBE4-B6338FB1DF5A}" type="pres">
      <dgm:prSet presAssocID="{05982608-F6B7-4BD6-84A5-10A05AD4F97A}" presName="spacing" presStyleCnt="0"/>
      <dgm:spPr/>
    </dgm:pt>
    <dgm:pt modelId="{2479D946-1653-4492-82D9-1E55CFED46B2}" type="pres">
      <dgm:prSet presAssocID="{35271490-3DAE-4160-94BF-D4503504C982}" presName="composite" presStyleCnt="0"/>
      <dgm:spPr/>
    </dgm:pt>
    <dgm:pt modelId="{31BB60AE-5050-44E7-BCC0-7566AEA14EDB}" type="pres">
      <dgm:prSet presAssocID="{35271490-3DAE-4160-94BF-D4503504C982}" presName="imgShp" presStyleLbl="fgImgPlace1" presStyleIdx="3" presStyleCnt="9"/>
      <dgm:spPr/>
    </dgm:pt>
    <dgm:pt modelId="{AAB644ED-CF22-4EB1-9103-8EFB498BB7AC}" type="pres">
      <dgm:prSet presAssocID="{35271490-3DAE-4160-94BF-D4503504C982}" presName="txShp" presStyleLbl="node1" presStyleIdx="3" presStyleCnt="9">
        <dgm:presLayoutVars>
          <dgm:bulletEnabled val="1"/>
        </dgm:presLayoutVars>
      </dgm:prSet>
      <dgm:spPr/>
    </dgm:pt>
    <dgm:pt modelId="{DA0BD80F-1320-4439-B0CE-E4B000E168FA}" type="pres">
      <dgm:prSet presAssocID="{E54E266D-461F-420C-9723-DD5AE18A03C9}" presName="spacing" presStyleCnt="0"/>
      <dgm:spPr/>
    </dgm:pt>
    <dgm:pt modelId="{6CF87415-C507-4EDC-B6F4-70EE6622009E}" type="pres">
      <dgm:prSet presAssocID="{1194417A-9756-4CE0-A2CB-01807AE6AA49}" presName="composite" presStyleCnt="0"/>
      <dgm:spPr/>
    </dgm:pt>
    <dgm:pt modelId="{4D8A41EC-F84A-4BF8-BBD9-6068AE0B9579}" type="pres">
      <dgm:prSet presAssocID="{1194417A-9756-4CE0-A2CB-01807AE6AA49}" presName="imgShp" presStyleLbl="fgImgPlace1" presStyleIdx="4" presStyleCnt="9"/>
      <dgm:spPr/>
    </dgm:pt>
    <dgm:pt modelId="{A99F3F8A-3234-4276-A739-508C8E3DAB60}" type="pres">
      <dgm:prSet presAssocID="{1194417A-9756-4CE0-A2CB-01807AE6AA49}" presName="txShp" presStyleLbl="node1" presStyleIdx="4" presStyleCnt="9">
        <dgm:presLayoutVars>
          <dgm:bulletEnabled val="1"/>
        </dgm:presLayoutVars>
      </dgm:prSet>
      <dgm:spPr/>
    </dgm:pt>
    <dgm:pt modelId="{3C1671D3-8CB9-4589-A702-665EC0D13CCC}" type="pres">
      <dgm:prSet presAssocID="{423CC9EB-5BF3-41AF-8BE0-1D8E7CF99B02}" presName="spacing" presStyleCnt="0"/>
      <dgm:spPr/>
    </dgm:pt>
    <dgm:pt modelId="{F69A04F5-3BA6-49AB-BDD9-9B66DEB60FDB}" type="pres">
      <dgm:prSet presAssocID="{61186961-845F-41EE-A255-C2D3C55A9F41}" presName="composite" presStyleCnt="0"/>
      <dgm:spPr/>
    </dgm:pt>
    <dgm:pt modelId="{96FFAFE1-8CC2-4844-936B-8B0C7CD702BB}" type="pres">
      <dgm:prSet presAssocID="{61186961-845F-41EE-A255-C2D3C55A9F41}" presName="imgShp" presStyleLbl="fgImgPlace1" presStyleIdx="5" presStyleCnt="9"/>
      <dgm:spPr/>
    </dgm:pt>
    <dgm:pt modelId="{30E23728-9858-44DF-A5C2-C9A1DFDDE351}" type="pres">
      <dgm:prSet presAssocID="{61186961-845F-41EE-A255-C2D3C55A9F41}" presName="txShp" presStyleLbl="node1" presStyleIdx="5" presStyleCnt="9">
        <dgm:presLayoutVars>
          <dgm:bulletEnabled val="1"/>
        </dgm:presLayoutVars>
      </dgm:prSet>
      <dgm:spPr/>
    </dgm:pt>
    <dgm:pt modelId="{D3A2F016-97AE-454D-A520-4DE37B1E3227}" type="pres">
      <dgm:prSet presAssocID="{AB1FB654-3595-4038-867A-FDB8DD0960D2}" presName="spacing" presStyleCnt="0"/>
      <dgm:spPr/>
    </dgm:pt>
    <dgm:pt modelId="{CA9F1D62-3039-4AD8-9EDD-3A375CD712E8}" type="pres">
      <dgm:prSet presAssocID="{106E9B3D-AD63-4A1D-A072-1F8C9266031F}" presName="composite" presStyleCnt="0"/>
      <dgm:spPr/>
    </dgm:pt>
    <dgm:pt modelId="{BB5EE98F-BFB6-4BA2-91AC-55FA695F17B6}" type="pres">
      <dgm:prSet presAssocID="{106E9B3D-AD63-4A1D-A072-1F8C9266031F}" presName="imgShp" presStyleLbl="fgImgPlace1" presStyleIdx="6" presStyleCnt="9"/>
      <dgm:spPr/>
    </dgm:pt>
    <dgm:pt modelId="{897C6D82-9509-4CFE-9EB6-3AC651B786CD}" type="pres">
      <dgm:prSet presAssocID="{106E9B3D-AD63-4A1D-A072-1F8C9266031F}" presName="txShp" presStyleLbl="node1" presStyleIdx="6" presStyleCnt="9">
        <dgm:presLayoutVars>
          <dgm:bulletEnabled val="1"/>
        </dgm:presLayoutVars>
      </dgm:prSet>
      <dgm:spPr/>
    </dgm:pt>
    <dgm:pt modelId="{045B9FC2-7C90-4A61-AB9D-12C4FC4F508C}" type="pres">
      <dgm:prSet presAssocID="{2FBDB8C9-476B-43F9-9DC8-47678D2D38A9}" presName="spacing" presStyleCnt="0"/>
      <dgm:spPr/>
    </dgm:pt>
    <dgm:pt modelId="{40CD5266-896B-4DC3-9F95-E9531B8963BC}" type="pres">
      <dgm:prSet presAssocID="{93809D35-B806-4D8F-A1A4-9C5138088E0E}" presName="composite" presStyleCnt="0"/>
      <dgm:spPr/>
    </dgm:pt>
    <dgm:pt modelId="{753A7B2A-FA4E-4377-9215-BD4C3A766153}" type="pres">
      <dgm:prSet presAssocID="{93809D35-B806-4D8F-A1A4-9C5138088E0E}" presName="imgShp" presStyleLbl="fgImgPlace1" presStyleIdx="7" presStyleCnt="9"/>
      <dgm:spPr/>
    </dgm:pt>
    <dgm:pt modelId="{C4501FE3-0FBF-4B0B-938D-7C11516B927F}" type="pres">
      <dgm:prSet presAssocID="{93809D35-B806-4D8F-A1A4-9C5138088E0E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2AE67-CDDF-4F58-ACF1-4C1DA26FF845}" type="pres">
      <dgm:prSet presAssocID="{696B8CC7-8299-49D8-B3CA-70268D910D24}" presName="spacing" presStyleCnt="0"/>
      <dgm:spPr/>
    </dgm:pt>
    <dgm:pt modelId="{F3BCC911-930F-4A98-A0C0-FD7888F9FD61}" type="pres">
      <dgm:prSet presAssocID="{A906CE17-921C-45FA-AF2E-45B8E461E156}" presName="composite" presStyleCnt="0"/>
      <dgm:spPr/>
    </dgm:pt>
    <dgm:pt modelId="{99E384D0-C17F-40A5-BD08-955FF98E384E}" type="pres">
      <dgm:prSet presAssocID="{A906CE17-921C-45FA-AF2E-45B8E461E156}" presName="imgShp" presStyleLbl="fgImgPlace1" presStyleIdx="8" presStyleCnt="9"/>
      <dgm:spPr/>
    </dgm:pt>
    <dgm:pt modelId="{3FC6CE74-E17B-40D1-BBDA-7BFC5C529E55}" type="pres">
      <dgm:prSet presAssocID="{A906CE17-921C-45FA-AF2E-45B8E461E156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3E9AA-83CA-4DE2-9F25-44B0F364D818}" srcId="{15F826FE-BA9B-4505-83C9-503768D736BF}" destId="{35271490-3DAE-4160-94BF-D4503504C982}" srcOrd="3" destOrd="0" parTransId="{D464B273-2404-4100-839A-AB1C23DC0144}" sibTransId="{E54E266D-461F-420C-9723-DD5AE18A03C9}"/>
    <dgm:cxn modelId="{21BC8F1B-8F40-4103-BFC7-F65701196151}" srcId="{15F826FE-BA9B-4505-83C9-503768D736BF}" destId="{93809D35-B806-4D8F-A1A4-9C5138088E0E}" srcOrd="7" destOrd="0" parTransId="{01E104AA-633B-4A5A-8C37-F68F210F9D96}" sibTransId="{696B8CC7-8299-49D8-B3CA-70268D910D24}"/>
    <dgm:cxn modelId="{CF2D106A-8425-4261-BB0C-8CEF48DCEA43}" type="presOf" srcId="{1194417A-9756-4CE0-A2CB-01807AE6AA49}" destId="{A99F3F8A-3234-4276-A739-508C8E3DAB60}" srcOrd="0" destOrd="0" presId="urn:microsoft.com/office/officeart/2005/8/layout/vList3"/>
    <dgm:cxn modelId="{AB57D824-A63B-4324-BCD0-92C4C71B69AC}" srcId="{15F826FE-BA9B-4505-83C9-503768D736BF}" destId="{1194417A-9756-4CE0-A2CB-01807AE6AA49}" srcOrd="4" destOrd="0" parTransId="{68E7A00E-CC4E-4794-BDF6-C621A78FEA4E}" sibTransId="{423CC9EB-5BF3-41AF-8BE0-1D8E7CF99B02}"/>
    <dgm:cxn modelId="{B29FAC4D-7E20-49C2-A0E2-79FFE5461756}" srcId="{15F826FE-BA9B-4505-83C9-503768D736BF}" destId="{61186961-845F-41EE-A255-C2D3C55A9F41}" srcOrd="5" destOrd="0" parTransId="{663651C8-21B7-42D3-A4B6-30823A132B45}" sibTransId="{AB1FB654-3595-4038-867A-FDB8DD0960D2}"/>
    <dgm:cxn modelId="{905566AB-B92A-4368-8AA2-D6824F3DF329}" type="presOf" srcId="{4CCCA2CE-BA44-4A97-874F-38FC5330CBE3}" destId="{F404F244-2763-4E9A-A7B8-590795AD8A83}" srcOrd="0" destOrd="0" presId="urn:microsoft.com/office/officeart/2005/8/layout/vList3"/>
    <dgm:cxn modelId="{A86E06DE-37D8-4F72-91AA-004A42A31BCC}" type="presOf" srcId="{35271490-3DAE-4160-94BF-D4503504C982}" destId="{AAB644ED-CF22-4EB1-9103-8EFB498BB7AC}" srcOrd="0" destOrd="0" presId="urn:microsoft.com/office/officeart/2005/8/layout/vList3"/>
    <dgm:cxn modelId="{5F8A9AB7-ECB8-4A99-8C1C-3D0547A4079B}" srcId="{15F826FE-BA9B-4505-83C9-503768D736BF}" destId="{AA9DE767-03C8-4F4B-B109-131C4DAF9E80}" srcOrd="0" destOrd="0" parTransId="{106FBA4D-9266-45B1-AD82-18379D1AB5E2}" sibTransId="{B70530B7-A0AB-4E62-9766-7394D860A612}"/>
    <dgm:cxn modelId="{DC1F9F29-AB97-4F3F-86DE-6727F9E7AE7E}" type="presOf" srcId="{61186961-845F-41EE-A255-C2D3C55A9F41}" destId="{30E23728-9858-44DF-A5C2-C9A1DFDDE351}" srcOrd="0" destOrd="0" presId="urn:microsoft.com/office/officeart/2005/8/layout/vList3"/>
    <dgm:cxn modelId="{CC21412B-8840-44FC-969D-4FAD9E357B7E}" srcId="{15F826FE-BA9B-4505-83C9-503768D736BF}" destId="{A906CE17-921C-45FA-AF2E-45B8E461E156}" srcOrd="8" destOrd="0" parTransId="{62A88A4E-384F-46EC-B650-982556F6DACF}" sibTransId="{CFD39270-6636-4A86-9345-C997E25ECAFE}"/>
    <dgm:cxn modelId="{F416F437-C6AF-46FD-8D28-EB30CF56C6B8}" type="presOf" srcId="{B584D116-E1D4-4E54-99B5-A4669277B88C}" destId="{E4A62D51-7694-4FC8-859C-BFD3ED1E7C04}" srcOrd="0" destOrd="0" presId="urn:microsoft.com/office/officeart/2005/8/layout/vList3"/>
    <dgm:cxn modelId="{0086B4B6-0638-4260-86A5-0A37B3F9BBC3}" type="presOf" srcId="{93809D35-B806-4D8F-A1A4-9C5138088E0E}" destId="{C4501FE3-0FBF-4B0B-938D-7C11516B927F}" srcOrd="0" destOrd="0" presId="urn:microsoft.com/office/officeart/2005/8/layout/vList3"/>
    <dgm:cxn modelId="{39048312-8698-4DC2-9B9A-E3AFC4596433}" type="presOf" srcId="{AA9DE767-03C8-4F4B-B109-131C4DAF9E80}" destId="{F005034B-03F6-458F-8C03-F1FB28CFF997}" srcOrd="0" destOrd="0" presId="urn:microsoft.com/office/officeart/2005/8/layout/vList3"/>
    <dgm:cxn modelId="{F30953CD-47AC-4402-953D-4D3A44511B9C}" srcId="{15F826FE-BA9B-4505-83C9-503768D736BF}" destId="{B584D116-E1D4-4E54-99B5-A4669277B88C}" srcOrd="1" destOrd="0" parTransId="{089F9B36-7D1C-4DFD-91C1-6F7D3F356E88}" sibTransId="{4D9C9A6F-ED1B-4C74-8D84-290E615D0483}"/>
    <dgm:cxn modelId="{93A5EA9D-8141-4FF9-A1BE-0338E5224BF9}" type="presOf" srcId="{15F826FE-BA9B-4505-83C9-503768D736BF}" destId="{2B0E5B29-1AC5-4E51-A34B-A0A60C27514E}" srcOrd="0" destOrd="0" presId="urn:microsoft.com/office/officeart/2005/8/layout/vList3"/>
    <dgm:cxn modelId="{BF0589C0-8469-44D8-96F5-7AB71E617C60}" srcId="{15F826FE-BA9B-4505-83C9-503768D736BF}" destId="{4CCCA2CE-BA44-4A97-874F-38FC5330CBE3}" srcOrd="2" destOrd="0" parTransId="{738318ED-638C-408B-AD03-374B5AAE130F}" sibTransId="{05982608-F6B7-4BD6-84A5-10A05AD4F97A}"/>
    <dgm:cxn modelId="{F9E72D32-CEF2-4A56-B3D1-3418DE91C77D}" srcId="{15F826FE-BA9B-4505-83C9-503768D736BF}" destId="{106E9B3D-AD63-4A1D-A072-1F8C9266031F}" srcOrd="6" destOrd="0" parTransId="{F87E38E9-2E47-4A8F-96D3-EB14A61A0E45}" sibTransId="{2FBDB8C9-476B-43F9-9DC8-47678D2D38A9}"/>
    <dgm:cxn modelId="{3BC8FA86-23C8-42F9-8E52-CA701D8349DE}" type="presOf" srcId="{106E9B3D-AD63-4A1D-A072-1F8C9266031F}" destId="{897C6D82-9509-4CFE-9EB6-3AC651B786CD}" srcOrd="0" destOrd="0" presId="urn:microsoft.com/office/officeart/2005/8/layout/vList3"/>
    <dgm:cxn modelId="{8FFEA2BC-DDE8-431D-984A-154C576C687E}" type="presOf" srcId="{A906CE17-921C-45FA-AF2E-45B8E461E156}" destId="{3FC6CE74-E17B-40D1-BBDA-7BFC5C529E55}" srcOrd="0" destOrd="0" presId="urn:microsoft.com/office/officeart/2005/8/layout/vList3"/>
    <dgm:cxn modelId="{7750940E-BCCD-48A2-B5B7-AA0F030BB4C2}" type="presParOf" srcId="{2B0E5B29-1AC5-4E51-A34B-A0A60C27514E}" destId="{BFC666DA-3EA6-41B3-9E69-0A92829E4CD7}" srcOrd="0" destOrd="0" presId="urn:microsoft.com/office/officeart/2005/8/layout/vList3"/>
    <dgm:cxn modelId="{2E3A5654-6D09-4863-8E74-F5E821702A2E}" type="presParOf" srcId="{BFC666DA-3EA6-41B3-9E69-0A92829E4CD7}" destId="{49B9D818-6CE2-48BB-A202-FD45B1898330}" srcOrd="0" destOrd="0" presId="urn:microsoft.com/office/officeart/2005/8/layout/vList3"/>
    <dgm:cxn modelId="{F046C5EB-C5E0-4180-9F15-E92A4B06B82A}" type="presParOf" srcId="{BFC666DA-3EA6-41B3-9E69-0A92829E4CD7}" destId="{F005034B-03F6-458F-8C03-F1FB28CFF997}" srcOrd="1" destOrd="0" presId="urn:microsoft.com/office/officeart/2005/8/layout/vList3"/>
    <dgm:cxn modelId="{3D1EC1E9-7609-4CF0-AF7D-01A8800C9D81}" type="presParOf" srcId="{2B0E5B29-1AC5-4E51-A34B-A0A60C27514E}" destId="{DC33CC68-76BF-42E3-B3A5-6C1C60D02A1A}" srcOrd="1" destOrd="0" presId="urn:microsoft.com/office/officeart/2005/8/layout/vList3"/>
    <dgm:cxn modelId="{6FD29499-83DE-4F19-BDA4-F1327E69A541}" type="presParOf" srcId="{2B0E5B29-1AC5-4E51-A34B-A0A60C27514E}" destId="{60F96A01-6F31-4697-A4FC-3936AAD6051B}" srcOrd="2" destOrd="0" presId="urn:microsoft.com/office/officeart/2005/8/layout/vList3"/>
    <dgm:cxn modelId="{A7F9C459-D1A1-4715-8EB9-5E7737F1125C}" type="presParOf" srcId="{60F96A01-6F31-4697-A4FC-3936AAD6051B}" destId="{7EF24DEC-3746-4D68-A721-59DF2DE84C23}" srcOrd="0" destOrd="0" presId="urn:microsoft.com/office/officeart/2005/8/layout/vList3"/>
    <dgm:cxn modelId="{2A5ED114-C1B7-4E06-A096-12E23F0F1E8E}" type="presParOf" srcId="{60F96A01-6F31-4697-A4FC-3936AAD6051B}" destId="{E4A62D51-7694-4FC8-859C-BFD3ED1E7C04}" srcOrd="1" destOrd="0" presId="urn:microsoft.com/office/officeart/2005/8/layout/vList3"/>
    <dgm:cxn modelId="{98856232-76D6-40A8-AA34-40065E9D6335}" type="presParOf" srcId="{2B0E5B29-1AC5-4E51-A34B-A0A60C27514E}" destId="{DCDA02F2-E973-4EBC-8852-B10B22B9E4FD}" srcOrd="3" destOrd="0" presId="urn:microsoft.com/office/officeart/2005/8/layout/vList3"/>
    <dgm:cxn modelId="{27349A77-F326-4917-950B-A6A208674195}" type="presParOf" srcId="{2B0E5B29-1AC5-4E51-A34B-A0A60C27514E}" destId="{44A2FEE5-2A1A-46C6-B0FE-7D8340B1668C}" srcOrd="4" destOrd="0" presId="urn:microsoft.com/office/officeart/2005/8/layout/vList3"/>
    <dgm:cxn modelId="{3DE0F750-A65C-4A91-B12B-F41CBD5A30D1}" type="presParOf" srcId="{44A2FEE5-2A1A-46C6-B0FE-7D8340B1668C}" destId="{C914B0B5-1320-4CD5-B07E-6B925728E78F}" srcOrd="0" destOrd="0" presId="urn:microsoft.com/office/officeart/2005/8/layout/vList3"/>
    <dgm:cxn modelId="{8DA772ED-74F0-4C1A-BBC5-41C33806C7D4}" type="presParOf" srcId="{44A2FEE5-2A1A-46C6-B0FE-7D8340B1668C}" destId="{F404F244-2763-4E9A-A7B8-590795AD8A83}" srcOrd="1" destOrd="0" presId="urn:microsoft.com/office/officeart/2005/8/layout/vList3"/>
    <dgm:cxn modelId="{61AAF9AC-3914-4837-9B2A-E4739FE3A4A2}" type="presParOf" srcId="{2B0E5B29-1AC5-4E51-A34B-A0A60C27514E}" destId="{17928BC0-DA2B-4612-BBE4-B6338FB1DF5A}" srcOrd="5" destOrd="0" presId="urn:microsoft.com/office/officeart/2005/8/layout/vList3"/>
    <dgm:cxn modelId="{DFEE1FED-BFF7-4B32-9838-67E5C546F25C}" type="presParOf" srcId="{2B0E5B29-1AC5-4E51-A34B-A0A60C27514E}" destId="{2479D946-1653-4492-82D9-1E55CFED46B2}" srcOrd="6" destOrd="0" presId="urn:microsoft.com/office/officeart/2005/8/layout/vList3"/>
    <dgm:cxn modelId="{4B9C6E51-7DBC-473F-83F5-85A09B69AFA2}" type="presParOf" srcId="{2479D946-1653-4492-82D9-1E55CFED46B2}" destId="{31BB60AE-5050-44E7-BCC0-7566AEA14EDB}" srcOrd="0" destOrd="0" presId="urn:microsoft.com/office/officeart/2005/8/layout/vList3"/>
    <dgm:cxn modelId="{DC19907B-C25A-4970-9FB1-B16FDC32E73D}" type="presParOf" srcId="{2479D946-1653-4492-82D9-1E55CFED46B2}" destId="{AAB644ED-CF22-4EB1-9103-8EFB498BB7AC}" srcOrd="1" destOrd="0" presId="urn:microsoft.com/office/officeart/2005/8/layout/vList3"/>
    <dgm:cxn modelId="{4541512B-F595-4D01-ACEA-5DA5A0883B4D}" type="presParOf" srcId="{2B0E5B29-1AC5-4E51-A34B-A0A60C27514E}" destId="{DA0BD80F-1320-4439-B0CE-E4B000E168FA}" srcOrd="7" destOrd="0" presId="urn:microsoft.com/office/officeart/2005/8/layout/vList3"/>
    <dgm:cxn modelId="{83BE71F8-8FB1-4A38-AAC0-D145A7AEC1D8}" type="presParOf" srcId="{2B0E5B29-1AC5-4E51-A34B-A0A60C27514E}" destId="{6CF87415-C507-4EDC-B6F4-70EE6622009E}" srcOrd="8" destOrd="0" presId="urn:microsoft.com/office/officeart/2005/8/layout/vList3"/>
    <dgm:cxn modelId="{330124E0-F481-4C34-ADE1-8DD53FD20707}" type="presParOf" srcId="{6CF87415-C507-4EDC-B6F4-70EE6622009E}" destId="{4D8A41EC-F84A-4BF8-BBD9-6068AE0B9579}" srcOrd="0" destOrd="0" presId="urn:microsoft.com/office/officeart/2005/8/layout/vList3"/>
    <dgm:cxn modelId="{8FA265E9-3335-4610-8200-7705E97850A5}" type="presParOf" srcId="{6CF87415-C507-4EDC-B6F4-70EE6622009E}" destId="{A99F3F8A-3234-4276-A739-508C8E3DAB60}" srcOrd="1" destOrd="0" presId="urn:microsoft.com/office/officeart/2005/8/layout/vList3"/>
    <dgm:cxn modelId="{C3550AE7-C2D3-4673-93D1-6377668660C0}" type="presParOf" srcId="{2B0E5B29-1AC5-4E51-A34B-A0A60C27514E}" destId="{3C1671D3-8CB9-4589-A702-665EC0D13CCC}" srcOrd="9" destOrd="0" presId="urn:microsoft.com/office/officeart/2005/8/layout/vList3"/>
    <dgm:cxn modelId="{88BD7C64-FA0A-4E1E-A3E0-AD43422E6F05}" type="presParOf" srcId="{2B0E5B29-1AC5-4E51-A34B-A0A60C27514E}" destId="{F69A04F5-3BA6-49AB-BDD9-9B66DEB60FDB}" srcOrd="10" destOrd="0" presId="urn:microsoft.com/office/officeart/2005/8/layout/vList3"/>
    <dgm:cxn modelId="{F195778D-EA31-4E5C-8C27-9D398C6C4620}" type="presParOf" srcId="{F69A04F5-3BA6-49AB-BDD9-9B66DEB60FDB}" destId="{96FFAFE1-8CC2-4844-936B-8B0C7CD702BB}" srcOrd="0" destOrd="0" presId="urn:microsoft.com/office/officeart/2005/8/layout/vList3"/>
    <dgm:cxn modelId="{488AEDBC-2A45-4378-AC75-40A3A6FECFE0}" type="presParOf" srcId="{F69A04F5-3BA6-49AB-BDD9-9B66DEB60FDB}" destId="{30E23728-9858-44DF-A5C2-C9A1DFDDE351}" srcOrd="1" destOrd="0" presId="urn:microsoft.com/office/officeart/2005/8/layout/vList3"/>
    <dgm:cxn modelId="{E04852BE-768A-43B9-A764-A8F3001BA4DF}" type="presParOf" srcId="{2B0E5B29-1AC5-4E51-A34B-A0A60C27514E}" destId="{D3A2F016-97AE-454D-A520-4DE37B1E3227}" srcOrd="11" destOrd="0" presId="urn:microsoft.com/office/officeart/2005/8/layout/vList3"/>
    <dgm:cxn modelId="{BA317F84-8845-4942-98F2-2C6C7389C330}" type="presParOf" srcId="{2B0E5B29-1AC5-4E51-A34B-A0A60C27514E}" destId="{CA9F1D62-3039-4AD8-9EDD-3A375CD712E8}" srcOrd="12" destOrd="0" presId="urn:microsoft.com/office/officeart/2005/8/layout/vList3"/>
    <dgm:cxn modelId="{34E83403-775B-49C3-A031-EDC681ABCFB0}" type="presParOf" srcId="{CA9F1D62-3039-4AD8-9EDD-3A375CD712E8}" destId="{BB5EE98F-BFB6-4BA2-91AC-55FA695F17B6}" srcOrd="0" destOrd="0" presId="urn:microsoft.com/office/officeart/2005/8/layout/vList3"/>
    <dgm:cxn modelId="{81400CA5-E72E-422D-A679-ECCAC9FC87A9}" type="presParOf" srcId="{CA9F1D62-3039-4AD8-9EDD-3A375CD712E8}" destId="{897C6D82-9509-4CFE-9EB6-3AC651B786CD}" srcOrd="1" destOrd="0" presId="urn:microsoft.com/office/officeart/2005/8/layout/vList3"/>
    <dgm:cxn modelId="{3045648D-444F-4F1A-A0DF-60D812E2FE7F}" type="presParOf" srcId="{2B0E5B29-1AC5-4E51-A34B-A0A60C27514E}" destId="{045B9FC2-7C90-4A61-AB9D-12C4FC4F508C}" srcOrd="13" destOrd="0" presId="urn:microsoft.com/office/officeart/2005/8/layout/vList3"/>
    <dgm:cxn modelId="{8D35273F-73EF-4AC8-8A1B-24DE20699A5B}" type="presParOf" srcId="{2B0E5B29-1AC5-4E51-A34B-A0A60C27514E}" destId="{40CD5266-896B-4DC3-9F95-E9531B8963BC}" srcOrd="14" destOrd="0" presId="urn:microsoft.com/office/officeart/2005/8/layout/vList3"/>
    <dgm:cxn modelId="{14F8C71D-4404-4FB5-A9D6-9E21C211015F}" type="presParOf" srcId="{40CD5266-896B-4DC3-9F95-E9531B8963BC}" destId="{753A7B2A-FA4E-4377-9215-BD4C3A766153}" srcOrd="0" destOrd="0" presId="urn:microsoft.com/office/officeart/2005/8/layout/vList3"/>
    <dgm:cxn modelId="{982E6FFE-34E7-4B5F-80EF-12639665F101}" type="presParOf" srcId="{40CD5266-896B-4DC3-9F95-E9531B8963BC}" destId="{C4501FE3-0FBF-4B0B-938D-7C11516B927F}" srcOrd="1" destOrd="0" presId="urn:microsoft.com/office/officeart/2005/8/layout/vList3"/>
    <dgm:cxn modelId="{1982642D-4D1F-4B1F-8AA7-4CE7AEB2A728}" type="presParOf" srcId="{2B0E5B29-1AC5-4E51-A34B-A0A60C27514E}" destId="{3EA2AE67-CDDF-4F58-ACF1-4C1DA26FF845}" srcOrd="15" destOrd="0" presId="urn:microsoft.com/office/officeart/2005/8/layout/vList3"/>
    <dgm:cxn modelId="{A0A6FF41-F545-4760-80EE-D557D30740A9}" type="presParOf" srcId="{2B0E5B29-1AC5-4E51-A34B-A0A60C27514E}" destId="{F3BCC911-930F-4A98-A0C0-FD7888F9FD61}" srcOrd="16" destOrd="0" presId="urn:microsoft.com/office/officeart/2005/8/layout/vList3"/>
    <dgm:cxn modelId="{DFA818AD-2E91-4218-B59A-CB86D8E9530B}" type="presParOf" srcId="{F3BCC911-930F-4A98-A0C0-FD7888F9FD61}" destId="{99E384D0-C17F-40A5-BD08-955FF98E384E}" srcOrd="0" destOrd="0" presId="urn:microsoft.com/office/officeart/2005/8/layout/vList3"/>
    <dgm:cxn modelId="{B21DD7A2-FC9A-4D2A-8EA7-673350BFC396}" type="presParOf" srcId="{F3BCC911-930F-4A98-A0C0-FD7888F9FD61}" destId="{3FC6CE74-E17B-40D1-BBDA-7BFC5C529E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163D1-C95E-4718-A785-F2993705739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0126D52-22A0-4137-B10C-E1460F9BD076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Учреждения высшего и дополнительного профессионального образования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869B16D7-2EC3-4A44-836E-8C558A386D0E}" type="parTrans" cxnId="{3AB5FFF3-3B31-4EC2-AA4E-FF5F96671F1B}">
      <dgm:prSet/>
      <dgm:spPr/>
      <dgm:t>
        <a:bodyPr/>
        <a:lstStyle/>
        <a:p>
          <a:endParaRPr lang="ru-RU"/>
        </a:p>
      </dgm:t>
    </dgm:pt>
    <dgm:pt modelId="{FEC31C66-DC3B-4288-A862-ABDBC35F0A10}" type="sibTrans" cxnId="{3AB5FFF3-3B31-4EC2-AA4E-FF5F96671F1B}">
      <dgm:prSet/>
      <dgm:spPr/>
      <dgm:t>
        <a:bodyPr/>
        <a:lstStyle/>
        <a:p>
          <a:endParaRPr lang="ru-RU"/>
        </a:p>
      </dgm:t>
    </dgm:pt>
    <dgm:pt modelId="{FD997EA5-78EE-46F2-B01A-CA8B080B6098}">
      <dgm:prSet custT="1"/>
      <dgm:spPr/>
      <dgm:t>
        <a:bodyPr/>
        <a:lstStyle/>
        <a:p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ГБУЗ </a:t>
          </a:r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«Городской </a:t>
          </a:r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психоневрологический диспансер</a:t>
          </a:r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» </a:t>
          </a:r>
          <a:endParaRPr lang="ru-RU" sz="15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022B64A9-5822-4E8D-AF6B-601D4A1CB92E}" type="parTrans" cxnId="{CCBD4640-7490-4EB9-90B8-06EAFFFC7CB4}">
      <dgm:prSet/>
      <dgm:spPr/>
      <dgm:t>
        <a:bodyPr/>
        <a:lstStyle/>
        <a:p>
          <a:endParaRPr lang="ru-RU"/>
        </a:p>
      </dgm:t>
    </dgm:pt>
    <dgm:pt modelId="{1CD751F6-D72F-4605-A491-C1DA68330FD8}" type="sibTrans" cxnId="{CCBD4640-7490-4EB9-90B8-06EAFFFC7CB4}">
      <dgm:prSet/>
      <dgm:spPr/>
      <dgm:t>
        <a:bodyPr/>
        <a:lstStyle/>
        <a:p>
          <a:endParaRPr lang="ru-RU"/>
        </a:p>
      </dgm:t>
    </dgm:pt>
    <dgm:pt modelId="{B9FF9F03-D108-4AAB-AD9E-C82C089DD7F5}">
      <dgm:prSet custT="1"/>
      <dgm:spPr/>
      <dgm:t>
        <a:bodyPr/>
        <a:lstStyle/>
        <a:p>
          <a:r>
            <a:rPr lang="ru-RU" sz="2000" b="1" dirty="0" smtClean="0">
              <a:latin typeface="Book Antiqua" pitchFamily="18" charset="0"/>
              <a:cs typeface="Times New Roman" panose="02020603050405020304" pitchFamily="18" charset="0"/>
            </a:rPr>
            <a:t>Правоохранительные органы  </a:t>
          </a:r>
          <a:endParaRPr lang="ru-RU" sz="20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8C037170-B0F1-40DA-891C-9975EBF0557B}" type="parTrans" cxnId="{4BB46138-372B-4C3F-A6A9-8268CDE6EE34}">
      <dgm:prSet/>
      <dgm:spPr/>
      <dgm:t>
        <a:bodyPr/>
        <a:lstStyle/>
        <a:p>
          <a:endParaRPr lang="ru-RU"/>
        </a:p>
      </dgm:t>
    </dgm:pt>
    <dgm:pt modelId="{4E4F987C-BD87-45A1-8E44-9FCF29F37BA7}" type="sibTrans" cxnId="{4BB46138-372B-4C3F-A6A9-8268CDE6EE34}">
      <dgm:prSet/>
      <dgm:spPr/>
      <dgm:t>
        <a:bodyPr/>
        <a:lstStyle/>
        <a:p>
          <a:endParaRPr lang="ru-RU"/>
        </a:p>
      </dgm:t>
    </dgm:pt>
    <dgm:pt modelId="{6B13A5A9-615D-4421-A5D8-D4D81F47E9D3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ККИДППО, </a:t>
          </a:r>
          <a:r>
            <a:rPr lang="ru-RU" sz="1600" b="1" dirty="0" err="1" smtClean="0">
              <a:latin typeface="Book Antiqua" pitchFamily="18" charset="0"/>
              <a:cs typeface="Times New Roman" panose="02020603050405020304" pitchFamily="18" charset="0"/>
            </a:rPr>
            <a:t>КубГУ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,  КГУКИ,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КСЭИ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0703CAD1-3984-457E-B355-3FF2384E90DF}" type="parTrans" cxnId="{E67CBA06-D0EF-4BC4-90C0-E0BE441CF823}">
      <dgm:prSet/>
      <dgm:spPr/>
      <dgm:t>
        <a:bodyPr/>
        <a:lstStyle/>
        <a:p>
          <a:endParaRPr lang="ru-RU"/>
        </a:p>
      </dgm:t>
    </dgm:pt>
    <dgm:pt modelId="{D4931066-DE99-4846-A7D8-EB38A7D6CC98}" type="sibTrans" cxnId="{E67CBA06-D0EF-4BC4-90C0-E0BE441CF823}">
      <dgm:prSet/>
      <dgm:spPr/>
      <dgm:t>
        <a:bodyPr/>
        <a:lstStyle/>
        <a:p>
          <a:endParaRPr lang="ru-RU"/>
        </a:p>
      </dgm:t>
    </dgm:pt>
    <dgm:pt modelId="{C5622172-7245-4269-A53D-F6053D74BB45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СУ СК РФ по Краснодарскому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краю 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12443EA5-E272-4501-A26C-68D0B5E7F3A4}" type="parTrans" cxnId="{B8F22305-6BFD-4F88-9883-5E3E872866A7}">
      <dgm:prSet/>
      <dgm:spPr/>
      <dgm:t>
        <a:bodyPr/>
        <a:lstStyle/>
        <a:p>
          <a:endParaRPr lang="ru-RU"/>
        </a:p>
      </dgm:t>
    </dgm:pt>
    <dgm:pt modelId="{4D78A3F5-7ACE-46A6-A8CD-D620F2AE82ED}" type="sibTrans" cxnId="{B8F22305-6BFD-4F88-9883-5E3E872866A7}">
      <dgm:prSet/>
      <dgm:spPr/>
      <dgm:t>
        <a:bodyPr/>
        <a:lstStyle/>
        <a:p>
          <a:endParaRPr lang="ru-RU"/>
        </a:p>
      </dgm:t>
    </dgm:pt>
    <dgm:pt modelId="{87869F8D-C479-4392-AE35-1513645FAB48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Управление по делам молодежи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2F9F569C-40D9-426B-8670-F63C896189F7}" type="parTrans" cxnId="{0635B8C8-B466-40C3-9C16-E2E6D046B78D}">
      <dgm:prSet/>
      <dgm:spPr/>
      <dgm:t>
        <a:bodyPr/>
        <a:lstStyle/>
        <a:p>
          <a:endParaRPr lang="ru-RU"/>
        </a:p>
      </dgm:t>
    </dgm:pt>
    <dgm:pt modelId="{56F1C84A-BA1D-46E3-9677-A502CB11F8A4}" type="sibTrans" cxnId="{0635B8C8-B466-40C3-9C16-E2E6D046B78D}">
      <dgm:prSet/>
      <dgm:spPr/>
      <dgm:t>
        <a:bodyPr/>
        <a:lstStyle/>
        <a:p>
          <a:endParaRPr lang="ru-RU"/>
        </a:p>
      </dgm:t>
    </dgm:pt>
    <dgm:pt modelId="{BDB18C4F-7DFF-4DC5-A01F-9376E5F2114D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Отдел по делам несовершеннолетних управления делами администрации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6666E4F2-E3DB-4075-92E0-7B011FD5D902}" type="parTrans" cxnId="{23714D99-04D5-478B-BEA3-06DFAA170123}">
      <dgm:prSet/>
      <dgm:spPr/>
      <dgm:t>
        <a:bodyPr/>
        <a:lstStyle/>
        <a:p>
          <a:endParaRPr lang="ru-RU"/>
        </a:p>
      </dgm:t>
    </dgm:pt>
    <dgm:pt modelId="{4EAB449E-EE69-4DE7-8F53-3A1E39D12654}" type="sibTrans" cxnId="{23714D99-04D5-478B-BEA3-06DFAA170123}">
      <dgm:prSet/>
      <dgm:spPr/>
      <dgm:t>
        <a:bodyPr/>
        <a:lstStyle/>
        <a:p>
          <a:endParaRPr lang="ru-RU"/>
        </a:p>
      </dgm:t>
    </dgm:pt>
    <dgm:pt modelId="{8E879CC0-6AD7-40C1-B2C1-482284DB5772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 Межведомственная комиссия по противодействию злоупотреблению наркотическими средствами и их незаконному обороту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4917D17D-F3FF-400F-A0C4-770439399C20}" type="parTrans" cxnId="{A629B6FC-66E0-4CBD-A867-AF97FCA0EC99}">
      <dgm:prSet/>
      <dgm:spPr/>
      <dgm:t>
        <a:bodyPr/>
        <a:lstStyle/>
        <a:p>
          <a:endParaRPr lang="ru-RU"/>
        </a:p>
      </dgm:t>
    </dgm:pt>
    <dgm:pt modelId="{663F0BA5-5273-4377-9526-4633D3AB3348}" type="sibTrans" cxnId="{A629B6FC-66E0-4CBD-A867-AF97FCA0EC99}">
      <dgm:prSet/>
      <dgm:spPr/>
      <dgm:t>
        <a:bodyPr/>
        <a:lstStyle/>
        <a:p>
          <a:endParaRPr lang="ru-RU"/>
        </a:p>
      </dgm:t>
    </dgm:pt>
    <dgm:pt modelId="{07D2C5F8-2E0F-401E-876E-97D0EC7207D5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 Уполномоченный по правам ребенка города Краснодара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CE361C3B-FC2D-48E7-9537-392698524E49}" type="parTrans" cxnId="{87958B2C-8FA8-47AB-BBAC-B7AFC915F405}">
      <dgm:prSet/>
      <dgm:spPr/>
      <dgm:t>
        <a:bodyPr/>
        <a:lstStyle/>
        <a:p>
          <a:endParaRPr lang="ru-RU"/>
        </a:p>
      </dgm:t>
    </dgm:pt>
    <dgm:pt modelId="{E2422B5E-0C51-4911-A628-A3821268102E}" type="sibTrans" cxnId="{87958B2C-8FA8-47AB-BBAC-B7AFC915F405}">
      <dgm:prSet/>
      <dgm:spPr/>
      <dgm:t>
        <a:bodyPr/>
        <a:lstStyle/>
        <a:p>
          <a:endParaRPr lang="ru-RU"/>
        </a:p>
      </dgm:t>
    </dgm:pt>
    <dgm:pt modelId="{241F892D-FCF7-43AA-8ACF-35857ACBC527}">
      <dgm:prSet custT="1"/>
      <dgm:spPr/>
      <dgm:t>
        <a:bodyPr/>
        <a:lstStyle/>
        <a:p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ГБУЗ СКПБ № </a:t>
          </a:r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1 </a:t>
          </a:r>
          <a:endParaRPr lang="ru-RU" sz="15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32450EC7-3CC4-4C33-A53F-EC73002FF71E}" type="parTrans" cxnId="{7EC93EFA-77D6-44A4-A146-887F74F9E2E8}">
      <dgm:prSet/>
      <dgm:spPr/>
      <dgm:t>
        <a:bodyPr/>
        <a:lstStyle/>
        <a:p>
          <a:endParaRPr lang="ru-RU"/>
        </a:p>
      </dgm:t>
    </dgm:pt>
    <dgm:pt modelId="{BCA3AE69-FAB0-45EB-89F9-64B9620418C7}" type="sibTrans" cxnId="{7EC93EFA-77D6-44A4-A146-887F74F9E2E8}">
      <dgm:prSet/>
      <dgm:spPr/>
      <dgm:t>
        <a:bodyPr/>
        <a:lstStyle/>
        <a:p>
          <a:endParaRPr lang="ru-RU"/>
        </a:p>
      </dgm:t>
    </dgm:pt>
    <dgm:pt modelId="{FBC9B242-1C07-4FE2-BB7B-EDA6CEFB56D2}">
      <dgm:prSet custT="1"/>
      <dgm:spPr/>
      <dgm:t>
        <a:bodyPr/>
        <a:lstStyle/>
        <a:p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ФКУ «ГБ МСЭ КК</a:t>
          </a:r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» </a:t>
          </a:r>
          <a:endParaRPr lang="ru-RU" sz="15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B47466F8-CC89-4C5C-A692-961965F049E1}" type="parTrans" cxnId="{84C9FAB0-E1AC-4A88-8E55-71EE82CD7ABF}">
      <dgm:prSet/>
      <dgm:spPr/>
      <dgm:t>
        <a:bodyPr/>
        <a:lstStyle/>
        <a:p>
          <a:endParaRPr lang="ru-RU"/>
        </a:p>
      </dgm:t>
    </dgm:pt>
    <dgm:pt modelId="{DEE585F7-C6C8-47D5-BDCD-E8B7670B9B86}" type="sibTrans" cxnId="{84C9FAB0-E1AC-4A88-8E55-71EE82CD7ABF}">
      <dgm:prSet/>
      <dgm:spPr/>
      <dgm:t>
        <a:bodyPr/>
        <a:lstStyle/>
        <a:p>
          <a:endParaRPr lang="ru-RU"/>
        </a:p>
      </dgm:t>
    </dgm:pt>
    <dgm:pt modelId="{ADD6B07E-30A5-41E3-B65D-5395D0AAECDB}">
      <dgm:prSet custT="1"/>
      <dgm:spPr/>
      <dgm:t>
        <a:bodyPr/>
        <a:lstStyle/>
        <a:p>
          <a:r>
            <a:rPr lang="ru-RU" sz="1500" b="1" dirty="0" smtClean="0">
              <a:latin typeface="Book Antiqua" pitchFamily="18" charset="0"/>
              <a:cs typeface="Times New Roman" panose="02020603050405020304" pitchFamily="18" charset="0"/>
            </a:rPr>
            <a:t>детские поликлиники города</a:t>
          </a:r>
          <a:endParaRPr lang="ru-RU" sz="15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696A1D0A-0AC8-47DD-BD44-73DBCF0E0E6E}" type="parTrans" cxnId="{F2F0ECF6-0AB4-4D54-8900-A777AF02C41F}">
      <dgm:prSet/>
      <dgm:spPr/>
      <dgm:t>
        <a:bodyPr/>
        <a:lstStyle/>
        <a:p>
          <a:endParaRPr lang="ru-RU"/>
        </a:p>
      </dgm:t>
    </dgm:pt>
    <dgm:pt modelId="{8C441695-06ED-4102-89C6-EF7CD2289980}" type="sibTrans" cxnId="{F2F0ECF6-0AB4-4D54-8900-A777AF02C41F}">
      <dgm:prSet/>
      <dgm:spPr/>
      <dgm:t>
        <a:bodyPr/>
        <a:lstStyle/>
        <a:p>
          <a:endParaRPr lang="ru-RU"/>
        </a:p>
      </dgm:t>
    </dgm:pt>
    <dgm:pt modelId="{FBC8911D-E27E-4FD0-9D09-E504AAC1C09A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суды общей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юрисдикции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992671CC-D44E-4AC8-9BF4-46FEE822D219}" type="parTrans" cxnId="{C945981F-28D8-487A-91C1-9D484A4A1BE2}">
      <dgm:prSet/>
      <dgm:spPr/>
      <dgm:t>
        <a:bodyPr/>
        <a:lstStyle/>
        <a:p>
          <a:endParaRPr lang="ru-RU"/>
        </a:p>
      </dgm:t>
    </dgm:pt>
    <dgm:pt modelId="{18F19D3C-59F5-49E1-817A-7576A21989EB}" type="sibTrans" cxnId="{C945981F-28D8-487A-91C1-9D484A4A1BE2}">
      <dgm:prSet/>
      <dgm:spPr/>
      <dgm:t>
        <a:bodyPr/>
        <a:lstStyle/>
        <a:p>
          <a:endParaRPr lang="ru-RU"/>
        </a:p>
      </dgm:t>
    </dgm:pt>
    <dgm:pt modelId="{9184A4BF-336A-4D59-86F2-5884C92DE390}">
      <dgm:prSet custT="1"/>
      <dgm:spPr/>
      <dgm:t>
        <a:bodyPr/>
        <a:lstStyle/>
        <a:p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ОПДН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УМВД России по г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. </a:t>
          </a:r>
          <a:r>
            <a:rPr lang="ru-RU" sz="1600" b="1" dirty="0" smtClean="0">
              <a:latin typeface="Book Antiqua" pitchFamily="18" charset="0"/>
              <a:cs typeface="Times New Roman" panose="02020603050405020304" pitchFamily="18" charset="0"/>
            </a:rPr>
            <a:t>Краснодару</a:t>
          </a:r>
          <a:endParaRPr lang="ru-RU" sz="16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BD5D2A5F-4D5E-4E53-AFBD-9136B228FB93}" type="parTrans" cxnId="{CF090A74-1EDE-4F8C-90C1-AA82CA4D5782}">
      <dgm:prSet/>
      <dgm:spPr/>
      <dgm:t>
        <a:bodyPr/>
        <a:lstStyle/>
        <a:p>
          <a:endParaRPr lang="ru-RU"/>
        </a:p>
      </dgm:t>
    </dgm:pt>
    <dgm:pt modelId="{D40E80AE-CE5F-4C91-B427-14DB2FC9C390}" type="sibTrans" cxnId="{CF090A74-1EDE-4F8C-90C1-AA82CA4D5782}">
      <dgm:prSet/>
      <dgm:spPr/>
      <dgm:t>
        <a:bodyPr/>
        <a:lstStyle/>
        <a:p>
          <a:endParaRPr lang="ru-RU"/>
        </a:p>
      </dgm:t>
    </dgm:pt>
    <dgm:pt modelId="{229F4B99-67DB-4395-A178-6FCB551D4E42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Управление по вопросам семьи и детства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E5C4DE66-59CF-4B77-9D9C-3F0CB2B615EA}" type="sibTrans" cxnId="{D96D642F-80F8-4F11-8DFF-003944533C2B}">
      <dgm:prSet/>
      <dgm:spPr/>
      <dgm:t>
        <a:bodyPr/>
        <a:lstStyle/>
        <a:p>
          <a:endParaRPr lang="ru-RU"/>
        </a:p>
      </dgm:t>
    </dgm:pt>
    <dgm:pt modelId="{E6071413-DED2-4521-B5D4-58AC4975EDB6}" type="parTrans" cxnId="{D96D642F-80F8-4F11-8DFF-003944533C2B}">
      <dgm:prSet/>
      <dgm:spPr/>
      <dgm:t>
        <a:bodyPr/>
        <a:lstStyle/>
        <a:p>
          <a:endParaRPr lang="ru-RU"/>
        </a:p>
      </dgm:t>
    </dgm:pt>
    <dgm:pt modelId="{46F8D3BC-5CF3-43CB-AEE0-591FF04BAFAE}">
      <dgm:prSet custT="1"/>
      <dgm:spPr/>
      <dgm:t>
        <a:bodyPr/>
        <a:lstStyle/>
        <a:p>
          <a:r>
            <a:rPr lang="ru-RU" sz="1400" b="1" dirty="0" smtClean="0">
              <a:latin typeface="Book Antiqua" pitchFamily="18" charset="0"/>
              <a:cs typeface="Times New Roman" panose="02020603050405020304" pitchFamily="18" charset="0"/>
            </a:rPr>
            <a:t>Управление по взаимодействию с правоохранительными органами</a:t>
          </a:r>
          <a:endParaRPr lang="ru-RU" sz="14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5F94DFD5-0023-4E17-817A-D4E4018C72DC}" type="sibTrans" cxnId="{D2847113-B393-41DB-B853-887C699FA32C}">
      <dgm:prSet/>
      <dgm:spPr/>
      <dgm:t>
        <a:bodyPr/>
        <a:lstStyle/>
        <a:p>
          <a:endParaRPr lang="ru-RU"/>
        </a:p>
      </dgm:t>
    </dgm:pt>
    <dgm:pt modelId="{B09E365A-1823-47BF-A104-BC291DDC3766}" type="parTrans" cxnId="{D2847113-B393-41DB-B853-887C699FA32C}">
      <dgm:prSet/>
      <dgm:spPr/>
      <dgm:t>
        <a:bodyPr/>
        <a:lstStyle/>
        <a:p>
          <a:endParaRPr lang="ru-RU"/>
        </a:p>
      </dgm:t>
    </dgm:pt>
    <dgm:pt modelId="{1944D298-2BFF-4653-B1B2-4694A7086D7D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  <a:cs typeface="Times New Roman" panose="02020603050405020304" pitchFamily="18" charset="0"/>
            </a:rPr>
            <a:t>Администрация города Краснодара</a:t>
          </a:r>
          <a:endParaRPr lang="ru-RU" sz="2000" b="1" dirty="0">
            <a:latin typeface="Book Antiqua" pitchFamily="18" charset="0"/>
            <a:cs typeface="Times New Roman" panose="02020603050405020304" pitchFamily="18" charset="0"/>
          </a:endParaRPr>
        </a:p>
      </dgm:t>
    </dgm:pt>
    <dgm:pt modelId="{9BE0F9B0-8775-4273-9081-5FED7D0B91AC}" type="sibTrans" cxnId="{87E9AC59-401C-466D-A14A-F81F2B5C85C6}">
      <dgm:prSet/>
      <dgm:spPr/>
      <dgm:t>
        <a:bodyPr/>
        <a:lstStyle/>
        <a:p>
          <a:endParaRPr lang="ru-RU"/>
        </a:p>
      </dgm:t>
    </dgm:pt>
    <dgm:pt modelId="{EA08FC8A-E9AC-439B-9069-12CC366EB9EB}" type="parTrans" cxnId="{87E9AC59-401C-466D-A14A-F81F2B5C85C6}">
      <dgm:prSet/>
      <dgm:spPr/>
      <dgm:t>
        <a:bodyPr/>
        <a:lstStyle/>
        <a:p>
          <a:endParaRPr lang="ru-RU"/>
        </a:p>
      </dgm:t>
    </dgm:pt>
    <dgm:pt modelId="{504968FF-6924-4F25-A109-D04BE29805F3}">
      <dgm:prSet phldrT="[Текст]" custT="1"/>
      <dgm:spPr/>
      <dgm:t>
        <a:bodyPr/>
        <a:lstStyle/>
        <a:p>
          <a:r>
            <a:rPr lang="ru-RU" sz="2000" b="1" dirty="0" smtClean="0">
              <a:latin typeface="Book Antiqua" pitchFamily="18" charset="0"/>
            </a:rPr>
            <a:t>Учреждения здравоохранения </a:t>
          </a:r>
          <a:endParaRPr lang="ru-RU" sz="2000" b="1" dirty="0">
            <a:latin typeface="Book Antiqua" pitchFamily="18" charset="0"/>
          </a:endParaRPr>
        </a:p>
      </dgm:t>
    </dgm:pt>
    <dgm:pt modelId="{169FCD9B-B44E-4A09-B393-B20CC5E409B2}" type="sibTrans" cxnId="{901AB17F-9C5B-4952-89A7-32F703BDA9E5}">
      <dgm:prSet/>
      <dgm:spPr/>
      <dgm:t>
        <a:bodyPr/>
        <a:lstStyle/>
        <a:p>
          <a:endParaRPr lang="ru-RU"/>
        </a:p>
      </dgm:t>
    </dgm:pt>
    <dgm:pt modelId="{798988B3-F8C7-4E15-B839-221D7151DDFA}" type="parTrans" cxnId="{901AB17F-9C5B-4952-89A7-32F703BDA9E5}">
      <dgm:prSet/>
      <dgm:spPr/>
      <dgm:t>
        <a:bodyPr/>
        <a:lstStyle/>
        <a:p>
          <a:endParaRPr lang="ru-RU"/>
        </a:p>
      </dgm:t>
    </dgm:pt>
    <dgm:pt modelId="{85BB624F-AF9B-41ED-8354-F5FA433DB175}" type="pres">
      <dgm:prSet presAssocID="{71A163D1-C95E-4718-A785-F29937057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A3278-9E7D-42AA-9A1B-C160855D52C1}" type="pres">
      <dgm:prSet presAssocID="{1944D298-2BFF-4653-B1B2-4694A7086D7D}" presName="parentLin" presStyleCnt="0"/>
      <dgm:spPr/>
      <dgm:t>
        <a:bodyPr/>
        <a:lstStyle/>
        <a:p>
          <a:endParaRPr lang="ru-RU"/>
        </a:p>
      </dgm:t>
    </dgm:pt>
    <dgm:pt modelId="{D759CCD9-F1BE-46E8-819D-75BB2B6D1817}" type="pres">
      <dgm:prSet presAssocID="{1944D298-2BFF-4653-B1B2-4694A7086D7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33C01A-F778-4425-A68D-9FB26CEE010B}" type="pres">
      <dgm:prSet presAssocID="{1944D298-2BFF-4653-B1B2-4694A7086D7D}" presName="parentText" presStyleLbl="node1" presStyleIdx="0" presStyleCnt="4" custScaleX="129766" custScaleY="260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2E903-40C0-487E-ADCA-1B10BA4E0D57}" type="pres">
      <dgm:prSet presAssocID="{1944D298-2BFF-4653-B1B2-4694A7086D7D}" presName="negativeSpace" presStyleCnt="0"/>
      <dgm:spPr/>
      <dgm:t>
        <a:bodyPr/>
        <a:lstStyle/>
        <a:p>
          <a:endParaRPr lang="ru-RU"/>
        </a:p>
      </dgm:t>
    </dgm:pt>
    <dgm:pt modelId="{D736B8BE-5B7B-43DC-B155-432B4D1734CC}" type="pres">
      <dgm:prSet presAssocID="{1944D298-2BFF-4653-B1B2-4694A7086D7D}" presName="childText" presStyleLbl="conFgAcc1" presStyleIdx="0" presStyleCnt="4" custLinFactY="-119" custLinFactNeighborX="9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A8AD9-D8EF-4DE2-B264-E9DE3258DE7B}" type="pres">
      <dgm:prSet presAssocID="{9BE0F9B0-8775-4273-9081-5FED7D0B91AC}" presName="spaceBetweenRectangles" presStyleCnt="0"/>
      <dgm:spPr/>
      <dgm:t>
        <a:bodyPr/>
        <a:lstStyle/>
        <a:p>
          <a:endParaRPr lang="ru-RU"/>
        </a:p>
      </dgm:t>
    </dgm:pt>
    <dgm:pt modelId="{1B4C7081-1BD1-46B9-B888-6CF7CAC5D360}" type="pres">
      <dgm:prSet presAssocID="{504968FF-6924-4F25-A109-D04BE29805F3}" presName="parentLin" presStyleCnt="0"/>
      <dgm:spPr/>
      <dgm:t>
        <a:bodyPr/>
        <a:lstStyle/>
        <a:p>
          <a:endParaRPr lang="ru-RU"/>
        </a:p>
      </dgm:t>
    </dgm:pt>
    <dgm:pt modelId="{537FF91E-ABEF-4082-BC16-E109E1E97BBB}" type="pres">
      <dgm:prSet presAssocID="{504968FF-6924-4F25-A109-D04BE29805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CBEB11-F7BF-47D6-81D7-1D6315D78A47}" type="pres">
      <dgm:prSet presAssocID="{504968FF-6924-4F25-A109-D04BE29805F3}" presName="parentText" presStyleLbl="node1" presStyleIdx="1" presStyleCnt="4" custScaleX="130315" custScaleY="218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C8E2A-F34E-489B-8C9E-3705891076CC}" type="pres">
      <dgm:prSet presAssocID="{504968FF-6924-4F25-A109-D04BE29805F3}" presName="negativeSpace" presStyleCnt="0"/>
      <dgm:spPr/>
      <dgm:t>
        <a:bodyPr/>
        <a:lstStyle/>
        <a:p>
          <a:endParaRPr lang="ru-RU"/>
        </a:p>
      </dgm:t>
    </dgm:pt>
    <dgm:pt modelId="{0E7D0BA4-E278-4121-B94C-94B30F9861B9}" type="pres">
      <dgm:prSet presAssocID="{504968FF-6924-4F25-A109-D04BE29805F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7E59-D28E-446B-9CB1-32CC4C718C53}" type="pres">
      <dgm:prSet presAssocID="{169FCD9B-B44E-4A09-B393-B20CC5E409B2}" presName="spaceBetweenRectangles" presStyleCnt="0"/>
      <dgm:spPr/>
      <dgm:t>
        <a:bodyPr/>
        <a:lstStyle/>
        <a:p>
          <a:endParaRPr lang="ru-RU"/>
        </a:p>
      </dgm:t>
    </dgm:pt>
    <dgm:pt modelId="{393851DC-F24A-483E-A72B-F3181BAF4ABE}" type="pres">
      <dgm:prSet presAssocID="{30126D52-22A0-4137-B10C-E1460F9BD076}" presName="parentLin" presStyleCnt="0"/>
      <dgm:spPr/>
      <dgm:t>
        <a:bodyPr/>
        <a:lstStyle/>
        <a:p>
          <a:endParaRPr lang="ru-RU"/>
        </a:p>
      </dgm:t>
    </dgm:pt>
    <dgm:pt modelId="{9B8469EA-7D88-4829-A1E8-B4D4C666D895}" type="pres">
      <dgm:prSet presAssocID="{30126D52-22A0-4137-B10C-E1460F9BD0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87182C-7277-40FD-94D4-B94AC23E9753}" type="pres">
      <dgm:prSet presAssocID="{30126D52-22A0-4137-B10C-E1460F9BD076}" presName="parentText" presStyleLbl="node1" presStyleIdx="2" presStyleCnt="4" custScaleX="130109" custScaleY="312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7686-E761-44FC-99AB-041C24149BC6}" type="pres">
      <dgm:prSet presAssocID="{30126D52-22A0-4137-B10C-E1460F9BD076}" presName="negativeSpace" presStyleCnt="0"/>
      <dgm:spPr/>
      <dgm:t>
        <a:bodyPr/>
        <a:lstStyle/>
        <a:p>
          <a:endParaRPr lang="ru-RU"/>
        </a:p>
      </dgm:t>
    </dgm:pt>
    <dgm:pt modelId="{CC960F54-28B4-4AFB-9B72-68A5D2A81381}" type="pres">
      <dgm:prSet presAssocID="{30126D52-22A0-4137-B10C-E1460F9BD07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7CD9F-0365-446F-9A9D-55F9BD209F09}" type="pres">
      <dgm:prSet presAssocID="{FEC31C66-DC3B-4288-A862-ABDBC35F0A10}" presName="spaceBetweenRectangles" presStyleCnt="0"/>
      <dgm:spPr/>
      <dgm:t>
        <a:bodyPr/>
        <a:lstStyle/>
        <a:p>
          <a:endParaRPr lang="ru-RU"/>
        </a:p>
      </dgm:t>
    </dgm:pt>
    <dgm:pt modelId="{6D8E9D37-2AFF-4F8F-9837-884E0590039D}" type="pres">
      <dgm:prSet presAssocID="{B9FF9F03-D108-4AAB-AD9E-C82C089DD7F5}" presName="parentLin" presStyleCnt="0"/>
      <dgm:spPr/>
      <dgm:t>
        <a:bodyPr/>
        <a:lstStyle/>
        <a:p>
          <a:endParaRPr lang="ru-RU"/>
        </a:p>
      </dgm:t>
    </dgm:pt>
    <dgm:pt modelId="{2D0C6910-1B0C-4917-903B-DD914927FF99}" type="pres">
      <dgm:prSet presAssocID="{B9FF9F03-D108-4AAB-AD9E-C82C089DD7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28364A7-600D-43E9-AE7F-66224467352A}" type="pres">
      <dgm:prSet presAssocID="{B9FF9F03-D108-4AAB-AD9E-C82C089DD7F5}" presName="parentText" presStyleLbl="node1" presStyleIdx="3" presStyleCnt="4" custScaleX="129745" custScaleY="172183" custLinFactNeighborX="4003" custLinFactNeighborY="-128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6AF4-85EA-430D-A5F4-C2ECEA71E6FF}" type="pres">
      <dgm:prSet presAssocID="{B9FF9F03-D108-4AAB-AD9E-C82C089DD7F5}" presName="negativeSpace" presStyleCnt="0"/>
      <dgm:spPr/>
      <dgm:t>
        <a:bodyPr/>
        <a:lstStyle/>
        <a:p>
          <a:endParaRPr lang="ru-RU"/>
        </a:p>
      </dgm:t>
    </dgm:pt>
    <dgm:pt modelId="{E605E66B-DF9F-4783-8FE1-2DB5D019AC33}" type="pres">
      <dgm:prSet presAssocID="{B9FF9F03-D108-4AAB-AD9E-C82C089DD7F5}" presName="childText" presStyleLbl="conFgAcc1" presStyleIdx="3" presStyleCnt="4" custLinFactNeighborX="2110" custLinFactNeighborY="-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AF850-1A6A-443E-9E22-383E06923209}" type="presOf" srcId="{87869F8D-C479-4392-AE35-1513645FAB48}" destId="{D736B8BE-5B7B-43DC-B155-432B4D1734CC}" srcOrd="0" destOrd="2" presId="urn:microsoft.com/office/officeart/2005/8/layout/list1"/>
    <dgm:cxn modelId="{92C45C5C-778D-41DE-ADE0-D40DACC2280E}" type="presOf" srcId="{FD997EA5-78EE-46F2-B01A-CA8B080B6098}" destId="{0E7D0BA4-E278-4121-B94C-94B30F9861B9}" srcOrd="0" destOrd="0" presId="urn:microsoft.com/office/officeart/2005/8/layout/list1"/>
    <dgm:cxn modelId="{CB31DA37-4408-46EB-9F23-410734EFC044}" type="presOf" srcId="{30126D52-22A0-4137-B10C-E1460F9BD076}" destId="{9B8469EA-7D88-4829-A1E8-B4D4C666D895}" srcOrd="0" destOrd="0" presId="urn:microsoft.com/office/officeart/2005/8/layout/list1"/>
    <dgm:cxn modelId="{53F56EDA-E0BA-4030-95C9-14ECA1DA7CD8}" type="presOf" srcId="{FBC9B242-1C07-4FE2-BB7B-EDA6CEFB56D2}" destId="{0E7D0BA4-E278-4121-B94C-94B30F9861B9}" srcOrd="0" destOrd="2" presId="urn:microsoft.com/office/officeart/2005/8/layout/list1"/>
    <dgm:cxn modelId="{CCBD4640-7490-4EB9-90B8-06EAFFFC7CB4}" srcId="{504968FF-6924-4F25-A109-D04BE29805F3}" destId="{FD997EA5-78EE-46F2-B01A-CA8B080B6098}" srcOrd="0" destOrd="0" parTransId="{022B64A9-5822-4E8D-AF6B-601D4A1CB92E}" sibTransId="{1CD751F6-D72F-4605-A491-C1DA68330FD8}"/>
    <dgm:cxn modelId="{3AB5FFF3-3B31-4EC2-AA4E-FF5F96671F1B}" srcId="{71A163D1-C95E-4718-A785-F29937057398}" destId="{30126D52-22A0-4137-B10C-E1460F9BD076}" srcOrd="2" destOrd="0" parTransId="{869B16D7-2EC3-4A44-836E-8C558A386D0E}" sibTransId="{FEC31C66-DC3B-4288-A862-ABDBC35F0A10}"/>
    <dgm:cxn modelId="{FB89BAE9-5E09-4A94-A2A5-10BF71FF5E62}" type="presOf" srcId="{C5622172-7245-4269-A53D-F6053D74BB45}" destId="{E605E66B-DF9F-4783-8FE1-2DB5D019AC33}" srcOrd="0" destOrd="0" presId="urn:microsoft.com/office/officeart/2005/8/layout/list1"/>
    <dgm:cxn modelId="{7EC93EFA-77D6-44A4-A146-887F74F9E2E8}" srcId="{504968FF-6924-4F25-A109-D04BE29805F3}" destId="{241F892D-FCF7-43AA-8ACF-35857ACBC527}" srcOrd="1" destOrd="0" parTransId="{32450EC7-3CC4-4C33-A53F-EC73002FF71E}" sibTransId="{BCA3AE69-FAB0-45EB-89F9-64B9620418C7}"/>
    <dgm:cxn modelId="{D96D642F-80F8-4F11-8DFF-003944533C2B}" srcId="{1944D298-2BFF-4653-B1B2-4694A7086D7D}" destId="{229F4B99-67DB-4395-A178-6FCB551D4E42}" srcOrd="1" destOrd="0" parTransId="{E6071413-DED2-4521-B5D4-58AC4975EDB6}" sibTransId="{E5C4DE66-59CF-4B77-9D9C-3F0CB2B615EA}"/>
    <dgm:cxn modelId="{4BB46138-372B-4C3F-A6A9-8268CDE6EE34}" srcId="{71A163D1-C95E-4718-A785-F29937057398}" destId="{B9FF9F03-D108-4AAB-AD9E-C82C089DD7F5}" srcOrd="3" destOrd="0" parTransId="{8C037170-B0F1-40DA-891C-9975EBF0557B}" sibTransId="{4E4F987C-BD87-45A1-8E44-9FCF29F37BA7}"/>
    <dgm:cxn modelId="{87E9AC59-401C-466D-A14A-F81F2B5C85C6}" srcId="{71A163D1-C95E-4718-A785-F29937057398}" destId="{1944D298-2BFF-4653-B1B2-4694A7086D7D}" srcOrd="0" destOrd="0" parTransId="{EA08FC8A-E9AC-439B-9069-12CC366EB9EB}" sibTransId="{9BE0F9B0-8775-4273-9081-5FED7D0B91AC}"/>
    <dgm:cxn modelId="{076F86F4-20DA-4092-B0C8-36E2BD91174F}" type="presOf" srcId="{B9FF9F03-D108-4AAB-AD9E-C82C089DD7F5}" destId="{928364A7-600D-43E9-AE7F-66224467352A}" srcOrd="1" destOrd="0" presId="urn:microsoft.com/office/officeart/2005/8/layout/list1"/>
    <dgm:cxn modelId="{D060C644-5CDA-42C9-AC0D-90D5D565C55F}" type="presOf" srcId="{46F8D3BC-5CF3-43CB-AEE0-591FF04BAFAE}" destId="{D736B8BE-5B7B-43DC-B155-432B4D1734CC}" srcOrd="0" destOrd="0" presId="urn:microsoft.com/office/officeart/2005/8/layout/list1"/>
    <dgm:cxn modelId="{CF090A74-1EDE-4F8C-90C1-AA82CA4D5782}" srcId="{B9FF9F03-D108-4AAB-AD9E-C82C089DD7F5}" destId="{9184A4BF-336A-4D59-86F2-5884C92DE390}" srcOrd="2" destOrd="0" parTransId="{BD5D2A5F-4D5E-4E53-AFBD-9136B228FB93}" sibTransId="{D40E80AE-CE5F-4C91-B427-14DB2FC9C390}"/>
    <dgm:cxn modelId="{720912A6-E7CA-4286-ACFF-50EAF6CCAB7D}" type="presOf" srcId="{BDB18C4F-7DFF-4DC5-A01F-9376E5F2114D}" destId="{D736B8BE-5B7B-43DC-B155-432B4D1734CC}" srcOrd="0" destOrd="3" presId="urn:microsoft.com/office/officeart/2005/8/layout/list1"/>
    <dgm:cxn modelId="{43B484EA-B5E2-4789-8B82-79EBA81C72ED}" type="presOf" srcId="{504968FF-6924-4F25-A109-D04BE29805F3}" destId="{5FCBEB11-F7BF-47D6-81D7-1D6315D78A47}" srcOrd="1" destOrd="0" presId="urn:microsoft.com/office/officeart/2005/8/layout/list1"/>
    <dgm:cxn modelId="{051F8E73-7552-468C-8E54-26CF87081E3A}" type="presOf" srcId="{B9FF9F03-D108-4AAB-AD9E-C82C089DD7F5}" destId="{2D0C6910-1B0C-4917-903B-DD914927FF99}" srcOrd="0" destOrd="0" presId="urn:microsoft.com/office/officeart/2005/8/layout/list1"/>
    <dgm:cxn modelId="{D2847113-B393-41DB-B853-887C699FA32C}" srcId="{1944D298-2BFF-4653-B1B2-4694A7086D7D}" destId="{46F8D3BC-5CF3-43CB-AEE0-591FF04BAFAE}" srcOrd="0" destOrd="0" parTransId="{B09E365A-1823-47BF-A104-BC291DDC3766}" sibTransId="{5F94DFD5-0023-4E17-817A-D4E4018C72DC}"/>
    <dgm:cxn modelId="{84C9FAB0-E1AC-4A88-8E55-71EE82CD7ABF}" srcId="{504968FF-6924-4F25-A109-D04BE29805F3}" destId="{FBC9B242-1C07-4FE2-BB7B-EDA6CEFB56D2}" srcOrd="2" destOrd="0" parTransId="{B47466F8-CC89-4C5C-A692-961965F049E1}" sibTransId="{DEE585F7-C6C8-47D5-BDCD-E8B7670B9B86}"/>
    <dgm:cxn modelId="{901AB17F-9C5B-4952-89A7-32F703BDA9E5}" srcId="{71A163D1-C95E-4718-A785-F29937057398}" destId="{504968FF-6924-4F25-A109-D04BE29805F3}" srcOrd="1" destOrd="0" parTransId="{798988B3-F8C7-4E15-B839-221D7151DDFA}" sibTransId="{169FCD9B-B44E-4A09-B393-B20CC5E409B2}"/>
    <dgm:cxn modelId="{59FC2D45-0B40-468A-8DF7-E77FEB9C6FFD}" type="presOf" srcId="{241F892D-FCF7-43AA-8ACF-35857ACBC527}" destId="{0E7D0BA4-E278-4121-B94C-94B30F9861B9}" srcOrd="0" destOrd="1" presId="urn:microsoft.com/office/officeart/2005/8/layout/list1"/>
    <dgm:cxn modelId="{FF96DB7B-1B0D-44D0-A211-A14494DC27A3}" type="presOf" srcId="{1944D298-2BFF-4653-B1B2-4694A7086D7D}" destId="{C833C01A-F778-4425-A68D-9FB26CEE010B}" srcOrd="1" destOrd="0" presId="urn:microsoft.com/office/officeart/2005/8/layout/list1"/>
    <dgm:cxn modelId="{84A4073D-7EE1-4EC5-A3D9-7439C2189EC0}" type="presOf" srcId="{71A163D1-C95E-4718-A785-F29937057398}" destId="{85BB624F-AF9B-41ED-8354-F5FA433DB175}" srcOrd="0" destOrd="0" presId="urn:microsoft.com/office/officeart/2005/8/layout/list1"/>
    <dgm:cxn modelId="{2B25378F-9C16-4480-AE05-062979908C6A}" type="presOf" srcId="{ADD6B07E-30A5-41E3-B65D-5395D0AAECDB}" destId="{0E7D0BA4-E278-4121-B94C-94B30F9861B9}" srcOrd="0" destOrd="3" presId="urn:microsoft.com/office/officeart/2005/8/layout/list1"/>
    <dgm:cxn modelId="{2120D145-F8FA-4048-A49F-CA0C0316020B}" type="presOf" srcId="{07D2C5F8-2E0F-401E-876E-97D0EC7207D5}" destId="{D736B8BE-5B7B-43DC-B155-432B4D1734CC}" srcOrd="0" destOrd="5" presId="urn:microsoft.com/office/officeart/2005/8/layout/list1"/>
    <dgm:cxn modelId="{47206443-8FCE-4C00-BBA0-6812AAABE206}" type="presOf" srcId="{6B13A5A9-615D-4421-A5D8-D4D81F47E9D3}" destId="{CC960F54-28B4-4AFB-9B72-68A5D2A81381}" srcOrd="0" destOrd="0" presId="urn:microsoft.com/office/officeart/2005/8/layout/list1"/>
    <dgm:cxn modelId="{2B925BFA-F633-4B02-BE73-3103A0B4DC3F}" type="presOf" srcId="{30126D52-22A0-4137-B10C-E1460F9BD076}" destId="{2587182C-7277-40FD-94D4-B94AC23E9753}" srcOrd="1" destOrd="0" presId="urn:microsoft.com/office/officeart/2005/8/layout/list1"/>
    <dgm:cxn modelId="{FFFB5A5E-E580-4FBD-9A61-8B185025A2BA}" type="presOf" srcId="{FBC8911D-E27E-4FD0-9D09-E504AAC1C09A}" destId="{E605E66B-DF9F-4783-8FE1-2DB5D019AC33}" srcOrd="0" destOrd="1" presId="urn:microsoft.com/office/officeart/2005/8/layout/list1"/>
    <dgm:cxn modelId="{23714D99-04D5-478B-BEA3-06DFAA170123}" srcId="{1944D298-2BFF-4653-B1B2-4694A7086D7D}" destId="{BDB18C4F-7DFF-4DC5-A01F-9376E5F2114D}" srcOrd="3" destOrd="0" parTransId="{6666E4F2-E3DB-4075-92E0-7B011FD5D902}" sibTransId="{4EAB449E-EE69-4DE7-8F53-3A1E39D12654}"/>
    <dgm:cxn modelId="{C945981F-28D8-487A-91C1-9D484A4A1BE2}" srcId="{B9FF9F03-D108-4AAB-AD9E-C82C089DD7F5}" destId="{FBC8911D-E27E-4FD0-9D09-E504AAC1C09A}" srcOrd="1" destOrd="0" parTransId="{992671CC-D44E-4AC8-9BF4-46FEE822D219}" sibTransId="{18F19D3C-59F5-49E1-817A-7576A21989EB}"/>
    <dgm:cxn modelId="{7FB9E8ED-94B2-43F8-995A-5F91B87FE80F}" type="presOf" srcId="{9184A4BF-336A-4D59-86F2-5884C92DE390}" destId="{E605E66B-DF9F-4783-8FE1-2DB5D019AC33}" srcOrd="0" destOrd="2" presId="urn:microsoft.com/office/officeart/2005/8/layout/list1"/>
    <dgm:cxn modelId="{E67CBA06-D0EF-4BC4-90C0-E0BE441CF823}" srcId="{30126D52-22A0-4137-B10C-E1460F9BD076}" destId="{6B13A5A9-615D-4421-A5D8-D4D81F47E9D3}" srcOrd="0" destOrd="0" parTransId="{0703CAD1-3984-457E-B355-3FF2384E90DF}" sibTransId="{D4931066-DE99-4846-A7D8-EB38A7D6CC98}"/>
    <dgm:cxn modelId="{F2F0ECF6-0AB4-4D54-8900-A777AF02C41F}" srcId="{504968FF-6924-4F25-A109-D04BE29805F3}" destId="{ADD6B07E-30A5-41E3-B65D-5395D0AAECDB}" srcOrd="3" destOrd="0" parTransId="{696A1D0A-0AC8-47DD-BD44-73DBCF0E0E6E}" sibTransId="{8C441695-06ED-4102-89C6-EF7CD2289980}"/>
    <dgm:cxn modelId="{EF4343DD-F48E-4EA0-8ACC-450D3A923F38}" type="presOf" srcId="{229F4B99-67DB-4395-A178-6FCB551D4E42}" destId="{D736B8BE-5B7B-43DC-B155-432B4D1734CC}" srcOrd="0" destOrd="1" presId="urn:microsoft.com/office/officeart/2005/8/layout/list1"/>
    <dgm:cxn modelId="{B8F22305-6BFD-4F88-9883-5E3E872866A7}" srcId="{B9FF9F03-D108-4AAB-AD9E-C82C089DD7F5}" destId="{C5622172-7245-4269-A53D-F6053D74BB45}" srcOrd="0" destOrd="0" parTransId="{12443EA5-E272-4501-A26C-68D0B5E7F3A4}" sibTransId="{4D78A3F5-7ACE-46A6-A8CD-D620F2AE82ED}"/>
    <dgm:cxn modelId="{EEF0640F-66F3-4A58-9D2D-02938E9D8171}" type="presOf" srcId="{8E879CC0-6AD7-40C1-B2C1-482284DB5772}" destId="{D736B8BE-5B7B-43DC-B155-432B4D1734CC}" srcOrd="0" destOrd="4" presId="urn:microsoft.com/office/officeart/2005/8/layout/list1"/>
    <dgm:cxn modelId="{FD5A1C37-F0E9-4204-8AED-74C84B7780E5}" type="presOf" srcId="{1944D298-2BFF-4653-B1B2-4694A7086D7D}" destId="{D759CCD9-F1BE-46E8-819D-75BB2B6D1817}" srcOrd="0" destOrd="0" presId="urn:microsoft.com/office/officeart/2005/8/layout/list1"/>
    <dgm:cxn modelId="{A629B6FC-66E0-4CBD-A867-AF97FCA0EC99}" srcId="{1944D298-2BFF-4653-B1B2-4694A7086D7D}" destId="{8E879CC0-6AD7-40C1-B2C1-482284DB5772}" srcOrd="4" destOrd="0" parTransId="{4917D17D-F3FF-400F-A0C4-770439399C20}" sibTransId="{663F0BA5-5273-4377-9526-4633D3AB3348}"/>
    <dgm:cxn modelId="{0635B8C8-B466-40C3-9C16-E2E6D046B78D}" srcId="{1944D298-2BFF-4653-B1B2-4694A7086D7D}" destId="{87869F8D-C479-4392-AE35-1513645FAB48}" srcOrd="2" destOrd="0" parTransId="{2F9F569C-40D9-426B-8670-F63C896189F7}" sibTransId="{56F1C84A-BA1D-46E3-9677-A502CB11F8A4}"/>
    <dgm:cxn modelId="{962038DE-998A-4626-8223-E8C2F694AD7B}" type="presOf" srcId="{504968FF-6924-4F25-A109-D04BE29805F3}" destId="{537FF91E-ABEF-4082-BC16-E109E1E97BBB}" srcOrd="0" destOrd="0" presId="urn:microsoft.com/office/officeart/2005/8/layout/list1"/>
    <dgm:cxn modelId="{87958B2C-8FA8-47AB-BBAC-B7AFC915F405}" srcId="{1944D298-2BFF-4653-B1B2-4694A7086D7D}" destId="{07D2C5F8-2E0F-401E-876E-97D0EC7207D5}" srcOrd="5" destOrd="0" parTransId="{CE361C3B-FC2D-48E7-9537-392698524E49}" sibTransId="{E2422B5E-0C51-4911-A628-A3821268102E}"/>
    <dgm:cxn modelId="{BFEF4AD6-A230-4781-BD20-5BF2E555299D}" type="presParOf" srcId="{85BB624F-AF9B-41ED-8354-F5FA433DB175}" destId="{554A3278-9E7D-42AA-9A1B-C160855D52C1}" srcOrd="0" destOrd="0" presId="urn:microsoft.com/office/officeart/2005/8/layout/list1"/>
    <dgm:cxn modelId="{20C2F587-4380-4B0F-B3B9-9DE92D7EE376}" type="presParOf" srcId="{554A3278-9E7D-42AA-9A1B-C160855D52C1}" destId="{D759CCD9-F1BE-46E8-819D-75BB2B6D1817}" srcOrd="0" destOrd="0" presId="urn:microsoft.com/office/officeart/2005/8/layout/list1"/>
    <dgm:cxn modelId="{72D1B959-C515-420A-986B-811DD744AF4C}" type="presParOf" srcId="{554A3278-9E7D-42AA-9A1B-C160855D52C1}" destId="{C833C01A-F778-4425-A68D-9FB26CEE010B}" srcOrd="1" destOrd="0" presId="urn:microsoft.com/office/officeart/2005/8/layout/list1"/>
    <dgm:cxn modelId="{0EBD5834-676F-46A5-8432-5EC758CA1B3E}" type="presParOf" srcId="{85BB624F-AF9B-41ED-8354-F5FA433DB175}" destId="{2642E903-40C0-487E-ADCA-1B10BA4E0D57}" srcOrd="1" destOrd="0" presId="urn:microsoft.com/office/officeart/2005/8/layout/list1"/>
    <dgm:cxn modelId="{E3241369-D0F0-4CE2-9E0C-4C7997488A74}" type="presParOf" srcId="{85BB624F-AF9B-41ED-8354-F5FA433DB175}" destId="{D736B8BE-5B7B-43DC-B155-432B4D1734CC}" srcOrd="2" destOrd="0" presId="urn:microsoft.com/office/officeart/2005/8/layout/list1"/>
    <dgm:cxn modelId="{37264B86-D30A-4777-AF6B-9B6C3B1C1CE2}" type="presParOf" srcId="{85BB624F-AF9B-41ED-8354-F5FA433DB175}" destId="{99CA8AD9-D8EF-4DE2-B264-E9DE3258DE7B}" srcOrd="3" destOrd="0" presId="urn:microsoft.com/office/officeart/2005/8/layout/list1"/>
    <dgm:cxn modelId="{70D6C489-F753-4ED6-B31D-499E0F57A8B0}" type="presParOf" srcId="{85BB624F-AF9B-41ED-8354-F5FA433DB175}" destId="{1B4C7081-1BD1-46B9-B888-6CF7CAC5D360}" srcOrd="4" destOrd="0" presId="urn:microsoft.com/office/officeart/2005/8/layout/list1"/>
    <dgm:cxn modelId="{F034167B-40E8-4D6B-B5C2-F01E7AB7DC08}" type="presParOf" srcId="{1B4C7081-1BD1-46B9-B888-6CF7CAC5D360}" destId="{537FF91E-ABEF-4082-BC16-E109E1E97BBB}" srcOrd="0" destOrd="0" presId="urn:microsoft.com/office/officeart/2005/8/layout/list1"/>
    <dgm:cxn modelId="{2D71001C-5CE0-4CF4-BC92-97E370E1217F}" type="presParOf" srcId="{1B4C7081-1BD1-46B9-B888-6CF7CAC5D360}" destId="{5FCBEB11-F7BF-47D6-81D7-1D6315D78A47}" srcOrd="1" destOrd="0" presId="urn:microsoft.com/office/officeart/2005/8/layout/list1"/>
    <dgm:cxn modelId="{5BDB9FA4-B775-4F48-AB08-2E4C84DFC2DF}" type="presParOf" srcId="{85BB624F-AF9B-41ED-8354-F5FA433DB175}" destId="{1CFC8E2A-F34E-489B-8C9E-3705891076CC}" srcOrd="5" destOrd="0" presId="urn:microsoft.com/office/officeart/2005/8/layout/list1"/>
    <dgm:cxn modelId="{B951E397-5B50-42D0-B495-689333C70F20}" type="presParOf" srcId="{85BB624F-AF9B-41ED-8354-F5FA433DB175}" destId="{0E7D0BA4-E278-4121-B94C-94B30F9861B9}" srcOrd="6" destOrd="0" presId="urn:microsoft.com/office/officeart/2005/8/layout/list1"/>
    <dgm:cxn modelId="{75F6E308-3570-4EF4-B7A0-B09E2191B4B7}" type="presParOf" srcId="{85BB624F-AF9B-41ED-8354-F5FA433DB175}" destId="{A7157E59-D28E-446B-9CB1-32CC4C718C53}" srcOrd="7" destOrd="0" presId="urn:microsoft.com/office/officeart/2005/8/layout/list1"/>
    <dgm:cxn modelId="{01002C77-00C9-4AE7-A265-E842C570F0FD}" type="presParOf" srcId="{85BB624F-AF9B-41ED-8354-F5FA433DB175}" destId="{393851DC-F24A-483E-A72B-F3181BAF4ABE}" srcOrd="8" destOrd="0" presId="urn:microsoft.com/office/officeart/2005/8/layout/list1"/>
    <dgm:cxn modelId="{D93EDCAC-1CA8-4B46-B8B1-FD26D21C669E}" type="presParOf" srcId="{393851DC-F24A-483E-A72B-F3181BAF4ABE}" destId="{9B8469EA-7D88-4829-A1E8-B4D4C666D895}" srcOrd="0" destOrd="0" presId="urn:microsoft.com/office/officeart/2005/8/layout/list1"/>
    <dgm:cxn modelId="{3D0ED632-0BF6-49DB-9A6A-F45ECF376EE3}" type="presParOf" srcId="{393851DC-F24A-483E-A72B-F3181BAF4ABE}" destId="{2587182C-7277-40FD-94D4-B94AC23E9753}" srcOrd="1" destOrd="0" presId="urn:microsoft.com/office/officeart/2005/8/layout/list1"/>
    <dgm:cxn modelId="{907F0E06-A14B-471F-B2A1-9F160E691178}" type="presParOf" srcId="{85BB624F-AF9B-41ED-8354-F5FA433DB175}" destId="{76D17686-E761-44FC-99AB-041C24149BC6}" srcOrd="9" destOrd="0" presId="urn:microsoft.com/office/officeart/2005/8/layout/list1"/>
    <dgm:cxn modelId="{7957D85E-E9CC-4166-8732-326548E76C9C}" type="presParOf" srcId="{85BB624F-AF9B-41ED-8354-F5FA433DB175}" destId="{CC960F54-28B4-4AFB-9B72-68A5D2A81381}" srcOrd="10" destOrd="0" presId="urn:microsoft.com/office/officeart/2005/8/layout/list1"/>
    <dgm:cxn modelId="{B67259E5-9E1B-458F-929C-D123B7872D8F}" type="presParOf" srcId="{85BB624F-AF9B-41ED-8354-F5FA433DB175}" destId="{72A7CD9F-0365-446F-9A9D-55F9BD209F09}" srcOrd="11" destOrd="0" presId="urn:microsoft.com/office/officeart/2005/8/layout/list1"/>
    <dgm:cxn modelId="{53FB8414-B9D2-4760-9E73-130532EB8FEF}" type="presParOf" srcId="{85BB624F-AF9B-41ED-8354-F5FA433DB175}" destId="{6D8E9D37-2AFF-4F8F-9837-884E0590039D}" srcOrd="12" destOrd="0" presId="urn:microsoft.com/office/officeart/2005/8/layout/list1"/>
    <dgm:cxn modelId="{683641B3-6EBB-4460-B902-3DDDF1AA71C5}" type="presParOf" srcId="{6D8E9D37-2AFF-4F8F-9837-884E0590039D}" destId="{2D0C6910-1B0C-4917-903B-DD914927FF99}" srcOrd="0" destOrd="0" presId="urn:microsoft.com/office/officeart/2005/8/layout/list1"/>
    <dgm:cxn modelId="{29E5FF9A-F804-4151-8456-7CE3ED90611A}" type="presParOf" srcId="{6D8E9D37-2AFF-4F8F-9837-884E0590039D}" destId="{928364A7-600D-43E9-AE7F-66224467352A}" srcOrd="1" destOrd="0" presId="urn:microsoft.com/office/officeart/2005/8/layout/list1"/>
    <dgm:cxn modelId="{469D215C-E1B6-454C-9023-2FB95813A3F8}" type="presParOf" srcId="{85BB624F-AF9B-41ED-8354-F5FA433DB175}" destId="{42986AF4-85EA-430D-A5F4-C2ECEA71E6FF}" srcOrd="13" destOrd="0" presId="urn:microsoft.com/office/officeart/2005/8/layout/list1"/>
    <dgm:cxn modelId="{44B3F4DE-F1D8-4C74-A3DA-7673D0FA4F10}" type="presParOf" srcId="{85BB624F-AF9B-41ED-8354-F5FA433DB175}" destId="{E605E66B-DF9F-4783-8FE1-2DB5D019AC33}" srcOrd="14" destOrd="0" presId="urn:microsoft.com/office/officeart/2005/8/layout/list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A163D1-C95E-4718-A785-F2993705739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44D298-2BFF-4653-B1B2-4694A7086D7D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Book Antiqua" pitchFamily="18" charset="0"/>
            </a:rPr>
            <a:t>Численность детей, удовлетворенных качеством психологического и социально-педагогического сопровождения в части реализации дополнительных общеобразовательных программ социально-педагогической направленности и консультативной помощи</a:t>
          </a:r>
          <a:endParaRPr lang="ru-RU" sz="1600" b="1" dirty="0"/>
        </a:p>
      </dgm:t>
    </dgm:pt>
    <dgm:pt modelId="{EA08FC8A-E9AC-439B-9069-12CC366EB9EB}" type="parTrans" cxnId="{87E9AC59-401C-466D-A14A-F81F2B5C85C6}">
      <dgm:prSet/>
      <dgm:spPr/>
      <dgm:t>
        <a:bodyPr/>
        <a:lstStyle/>
        <a:p>
          <a:endParaRPr lang="ru-RU"/>
        </a:p>
      </dgm:t>
    </dgm:pt>
    <dgm:pt modelId="{9BE0F9B0-8775-4273-9081-5FED7D0B91AC}" type="sibTrans" cxnId="{87E9AC59-401C-466D-A14A-F81F2B5C85C6}">
      <dgm:prSet/>
      <dgm:spPr/>
      <dgm:t>
        <a:bodyPr/>
        <a:lstStyle/>
        <a:p>
          <a:endParaRPr lang="ru-RU"/>
        </a:p>
      </dgm:t>
    </dgm:pt>
    <dgm:pt modelId="{504968FF-6924-4F25-A109-D04BE29805F3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Book Antiqua" pitchFamily="18" charset="0"/>
            </a:rPr>
            <a:t>Количество детей, преодолевших трудности (показавших позитивную динамику ) в освоении общеобразовательных программ, развитии и социальной адаптации в процессе оказания психолого-педагогической, медицинской и социальной помощи</a:t>
          </a:r>
          <a:endParaRPr lang="ru-RU" sz="1600" b="1" dirty="0">
            <a:latin typeface="Book Antiqua" pitchFamily="18" charset="0"/>
          </a:endParaRPr>
        </a:p>
      </dgm:t>
    </dgm:pt>
    <dgm:pt modelId="{798988B3-F8C7-4E15-B839-221D7151DDFA}" type="parTrans" cxnId="{901AB17F-9C5B-4952-89A7-32F703BDA9E5}">
      <dgm:prSet/>
      <dgm:spPr/>
      <dgm:t>
        <a:bodyPr/>
        <a:lstStyle/>
        <a:p>
          <a:endParaRPr lang="ru-RU"/>
        </a:p>
      </dgm:t>
    </dgm:pt>
    <dgm:pt modelId="{169FCD9B-B44E-4A09-B393-B20CC5E409B2}" type="sibTrans" cxnId="{901AB17F-9C5B-4952-89A7-32F703BDA9E5}">
      <dgm:prSet/>
      <dgm:spPr/>
      <dgm:t>
        <a:bodyPr/>
        <a:lstStyle/>
        <a:p>
          <a:endParaRPr lang="ru-RU"/>
        </a:p>
      </dgm:t>
    </dgm:pt>
    <dgm:pt modelId="{30126D52-22A0-4137-B10C-E1460F9BD076}">
      <dgm:prSet custT="1"/>
      <dgm:spPr/>
      <dgm:t>
        <a:bodyPr/>
        <a:lstStyle/>
        <a:p>
          <a:pPr algn="ctr"/>
          <a:r>
            <a:rPr lang="ru-RU" sz="1600" b="1" dirty="0" smtClean="0">
              <a:latin typeface="Book Antiqua" pitchFamily="18" charset="0"/>
            </a:rPr>
            <a:t>Количество родителей, удовлетворенных качеством оказания специализированной </a:t>
          </a:r>
          <a:r>
            <a:rPr lang="ru-RU" sz="1600" b="1" dirty="0" err="1" smtClean="0">
              <a:latin typeface="Book Antiqua" pitchFamily="18" charset="0"/>
            </a:rPr>
            <a:t>психолого-медико-педагогической</a:t>
          </a:r>
          <a:r>
            <a:rPr lang="ru-RU" sz="1600" b="1" dirty="0" smtClean="0">
              <a:latin typeface="Book Antiqua" pitchFamily="18" charset="0"/>
            </a:rPr>
            <a:t> </a:t>
          </a:r>
          <a:r>
            <a:rPr lang="ru-RU" sz="1600" b="1" dirty="0" smtClean="0">
              <a:latin typeface="Book Antiqua" pitchFamily="18" charset="0"/>
            </a:rPr>
            <a:t>помощи </a:t>
          </a:r>
          <a:r>
            <a:rPr lang="ru-RU" sz="1600" b="1" dirty="0" smtClean="0">
              <a:latin typeface="Book Antiqua" pitchFamily="18" charset="0"/>
            </a:rPr>
            <a:t>детям, в ней нуждающимся</a:t>
          </a:r>
          <a:endParaRPr lang="ru-RU" sz="1600" b="1" dirty="0">
            <a:latin typeface="Book Antiqua" pitchFamily="18" charset="0"/>
          </a:endParaRPr>
        </a:p>
      </dgm:t>
    </dgm:pt>
    <dgm:pt modelId="{869B16D7-2EC3-4A44-836E-8C558A386D0E}" type="parTrans" cxnId="{3AB5FFF3-3B31-4EC2-AA4E-FF5F96671F1B}">
      <dgm:prSet/>
      <dgm:spPr/>
      <dgm:t>
        <a:bodyPr/>
        <a:lstStyle/>
        <a:p>
          <a:endParaRPr lang="ru-RU"/>
        </a:p>
      </dgm:t>
    </dgm:pt>
    <dgm:pt modelId="{FEC31C66-DC3B-4288-A862-ABDBC35F0A10}" type="sibTrans" cxnId="{3AB5FFF3-3B31-4EC2-AA4E-FF5F96671F1B}">
      <dgm:prSet/>
      <dgm:spPr/>
      <dgm:t>
        <a:bodyPr/>
        <a:lstStyle/>
        <a:p>
          <a:endParaRPr lang="ru-RU"/>
        </a:p>
      </dgm:t>
    </dgm:pt>
    <dgm:pt modelId="{B9FF9F03-D108-4AAB-AD9E-C82C089DD7F5}">
      <dgm:prSet custT="1"/>
      <dgm:spPr/>
      <dgm:t>
        <a:bodyPr/>
        <a:lstStyle/>
        <a:p>
          <a:pPr algn="ctr"/>
          <a:r>
            <a:rPr lang="ru-RU" sz="1600" b="1" dirty="0" smtClean="0">
              <a:latin typeface="Book Antiqua" pitchFamily="18" charset="0"/>
            </a:rPr>
            <a:t>Число специалистов </a:t>
          </a:r>
          <a:r>
            <a:rPr lang="ru-RU" sz="1600" b="1" dirty="0" smtClean="0">
              <a:latin typeface="Book Antiqua" pitchFamily="18" charset="0"/>
            </a:rPr>
            <a:t>ПСПС, </a:t>
          </a:r>
          <a:r>
            <a:rPr lang="ru-RU" sz="1600" b="1" dirty="0" smtClean="0">
              <a:latin typeface="Book Antiqua" pitchFamily="18" charset="0"/>
            </a:rPr>
            <a:t>удовлетворенных качеством методической поддержки</a:t>
          </a:r>
          <a:endParaRPr lang="ru-RU" sz="1600" b="1" dirty="0">
            <a:latin typeface="Book Antiqua" pitchFamily="18" charset="0"/>
          </a:endParaRPr>
        </a:p>
      </dgm:t>
    </dgm:pt>
    <dgm:pt modelId="{8C037170-B0F1-40DA-891C-9975EBF0557B}" type="parTrans" cxnId="{4BB46138-372B-4C3F-A6A9-8268CDE6EE34}">
      <dgm:prSet/>
      <dgm:spPr/>
      <dgm:t>
        <a:bodyPr/>
        <a:lstStyle/>
        <a:p>
          <a:endParaRPr lang="ru-RU"/>
        </a:p>
      </dgm:t>
    </dgm:pt>
    <dgm:pt modelId="{4E4F987C-BD87-45A1-8E44-9FCF29F37BA7}" type="sibTrans" cxnId="{4BB46138-372B-4C3F-A6A9-8268CDE6EE34}">
      <dgm:prSet/>
      <dgm:spPr/>
      <dgm:t>
        <a:bodyPr/>
        <a:lstStyle/>
        <a:p>
          <a:endParaRPr lang="ru-RU"/>
        </a:p>
      </dgm:t>
    </dgm:pt>
    <dgm:pt modelId="{E2C2A5DE-D965-4CB6-8ADB-3339969CCA05}">
      <dgm:prSet custT="1"/>
      <dgm:spPr/>
      <dgm:t>
        <a:bodyPr/>
        <a:lstStyle/>
        <a:p>
          <a:pPr algn="ctr"/>
          <a:r>
            <a:rPr lang="ru-RU" sz="1800" b="1" dirty="0" smtClean="0">
              <a:latin typeface="Book Antiqua" pitchFamily="18" charset="0"/>
            </a:rPr>
            <a:t>Количество и качество реализованных программных мероприятий</a:t>
          </a:r>
          <a:endParaRPr lang="ru-RU" sz="1800" b="1" dirty="0">
            <a:latin typeface="Book Antiqua" pitchFamily="18" charset="0"/>
          </a:endParaRPr>
        </a:p>
      </dgm:t>
    </dgm:pt>
    <dgm:pt modelId="{E7FE2EA2-3922-48B7-8CCC-608A0763394A}" type="parTrans" cxnId="{D9DF5520-67DD-40F9-9FED-AC89D66D1577}">
      <dgm:prSet/>
      <dgm:spPr/>
      <dgm:t>
        <a:bodyPr/>
        <a:lstStyle/>
        <a:p>
          <a:endParaRPr lang="ru-RU"/>
        </a:p>
      </dgm:t>
    </dgm:pt>
    <dgm:pt modelId="{8E646350-559C-452A-BBA4-A8438F947B15}" type="sibTrans" cxnId="{D9DF5520-67DD-40F9-9FED-AC89D66D1577}">
      <dgm:prSet/>
      <dgm:spPr/>
      <dgm:t>
        <a:bodyPr/>
        <a:lstStyle/>
        <a:p>
          <a:endParaRPr lang="ru-RU"/>
        </a:p>
      </dgm:t>
    </dgm:pt>
    <dgm:pt modelId="{85BB624F-AF9B-41ED-8354-F5FA433DB175}" type="pres">
      <dgm:prSet presAssocID="{71A163D1-C95E-4718-A785-F29937057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4A3278-9E7D-42AA-9A1B-C160855D52C1}" type="pres">
      <dgm:prSet presAssocID="{1944D298-2BFF-4653-B1B2-4694A7086D7D}" presName="parentLin" presStyleCnt="0"/>
      <dgm:spPr/>
      <dgm:t>
        <a:bodyPr/>
        <a:lstStyle/>
        <a:p>
          <a:endParaRPr lang="ru-RU"/>
        </a:p>
      </dgm:t>
    </dgm:pt>
    <dgm:pt modelId="{D759CCD9-F1BE-46E8-819D-75BB2B6D1817}" type="pres">
      <dgm:prSet presAssocID="{1944D298-2BFF-4653-B1B2-4694A7086D7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833C01A-F778-4425-A68D-9FB26CEE010B}" type="pres">
      <dgm:prSet presAssocID="{1944D298-2BFF-4653-B1B2-4694A7086D7D}" presName="parentText" presStyleLbl="node1" presStyleIdx="0" presStyleCnt="5" custScaleX="127152" custScaleY="166928" custLinFactNeighborX="-5957" custLinFactNeighborY="7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2E903-40C0-487E-ADCA-1B10BA4E0D57}" type="pres">
      <dgm:prSet presAssocID="{1944D298-2BFF-4653-B1B2-4694A7086D7D}" presName="negativeSpace" presStyleCnt="0"/>
      <dgm:spPr/>
      <dgm:t>
        <a:bodyPr/>
        <a:lstStyle/>
        <a:p>
          <a:endParaRPr lang="ru-RU"/>
        </a:p>
      </dgm:t>
    </dgm:pt>
    <dgm:pt modelId="{D736B8BE-5B7B-43DC-B155-432B4D1734CC}" type="pres">
      <dgm:prSet presAssocID="{1944D298-2BFF-4653-B1B2-4694A7086D7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A8AD9-D8EF-4DE2-B264-E9DE3258DE7B}" type="pres">
      <dgm:prSet presAssocID="{9BE0F9B0-8775-4273-9081-5FED7D0B91AC}" presName="spaceBetweenRectangles" presStyleCnt="0"/>
      <dgm:spPr/>
      <dgm:t>
        <a:bodyPr/>
        <a:lstStyle/>
        <a:p>
          <a:endParaRPr lang="ru-RU"/>
        </a:p>
      </dgm:t>
    </dgm:pt>
    <dgm:pt modelId="{1B4C7081-1BD1-46B9-B888-6CF7CAC5D360}" type="pres">
      <dgm:prSet presAssocID="{504968FF-6924-4F25-A109-D04BE29805F3}" presName="parentLin" presStyleCnt="0"/>
      <dgm:spPr/>
      <dgm:t>
        <a:bodyPr/>
        <a:lstStyle/>
        <a:p>
          <a:endParaRPr lang="ru-RU"/>
        </a:p>
      </dgm:t>
    </dgm:pt>
    <dgm:pt modelId="{537FF91E-ABEF-4082-BC16-E109E1E97BBB}" type="pres">
      <dgm:prSet presAssocID="{504968FF-6924-4F25-A109-D04BE29805F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FCBEB11-F7BF-47D6-81D7-1D6315D78A47}" type="pres">
      <dgm:prSet presAssocID="{504968FF-6924-4F25-A109-D04BE29805F3}" presName="parentText" presStyleLbl="node1" presStyleIdx="1" presStyleCnt="5" custScaleX="127898" custScaleY="181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C8E2A-F34E-489B-8C9E-3705891076CC}" type="pres">
      <dgm:prSet presAssocID="{504968FF-6924-4F25-A109-D04BE29805F3}" presName="negativeSpace" presStyleCnt="0"/>
      <dgm:spPr/>
      <dgm:t>
        <a:bodyPr/>
        <a:lstStyle/>
        <a:p>
          <a:endParaRPr lang="ru-RU"/>
        </a:p>
      </dgm:t>
    </dgm:pt>
    <dgm:pt modelId="{0E7D0BA4-E278-4121-B94C-94B30F9861B9}" type="pres">
      <dgm:prSet presAssocID="{504968FF-6924-4F25-A109-D04BE29805F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7E59-D28E-446B-9CB1-32CC4C718C53}" type="pres">
      <dgm:prSet presAssocID="{169FCD9B-B44E-4A09-B393-B20CC5E409B2}" presName="spaceBetweenRectangles" presStyleCnt="0"/>
      <dgm:spPr/>
      <dgm:t>
        <a:bodyPr/>
        <a:lstStyle/>
        <a:p>
          <a:endParaRPr lang="ru-RU"/>
        </a:p>
      </dgm:t>
    </dgm:pt>
    <dgm:pt modelId="{393851DC-F24A-483E-A72B-F3181BAF4ABE}" type="pres">
      <dgm:prSet presAssocID="{30126D52-22A0-4137-B10C-E1460F9BD076}" presName="parentLin" presStyleCnt="0"/>
      <dgm:spPr/>
      <dgm:t>
        <a:bodyPr/>
        <a:lstStyle/>
        <a:p>
          <a:endParaRPr lang="ru-RU"/>
        </a:p>
      </dgm:t>
    </dgm:pt>
    <dgm:pt modelId="{9B8469EA-7D88-4829-A1E8-B4D4C666D895}" type="pres">
      <dgm:prSet presAssocID="{30126D52-22A0-4137-B10C-E1460F9BD07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587182C-7277-40FD-94D4-B94AC23E9753}" type="pres">
      <dgm:prSet presAssocID="{30126D52-22A0-4137-B10C-E1460F9BD076}" presName="parentText" presStyleLbl="node1" presStyleIdx="2" presStyleCnt="5" custScaleX="127691" custScaleY="138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7686-E761-44FC-99AB-041C24149BC6}" type="pres">
      <dgm:prSet presAssocID="{30126D52-22A0-4137-B10C-E1460F9BD076}" presName="negativeSpace" presStyleCnt="0"/>
      <dgm:spPr/>
      <dgm:t>
        <a:bodyPr/>
        <a:lstStyle/>
        <a:p>
          <a:endParaRPr lang="ru-RU"/>
        </a:p>
      </dgm:t>
    </dgm:pt>
    <dgm:pt modelId="{CC960F54-28B4-4AFB-9B72-68A5D2A81381}" type="pres">
      <dgm:prSet presAssocID="{30126D52-22A0-4137-B10C-E1460F9BD07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7CD9F-0365-446F-9A9D-55F9BD209F09}" type="pres">
      <dgm:prSet presAssocID="{FEC31C66-DC3B-4288-A862-ABDBC35F0A10}" presName="spaceBetweenRectangles" presStyleCnt="0"/>
      <dgm:spPr/>
      <dgm:t>
        <a:bodyPr/>
        <a:lstStyle/>
        <a:p>
          <a:endParaRPr lang="ru-RU"/>
        </a:p>
      </dgm:t>
    </dgm:pt>
    <dgm:pt modelId="{6D8E9D37-2AFF-4F8F-9837-884E0590039D}" type="pres">
      <dgm:prSet presAssocID="{B9FF9F03-D108-4AAB-AD9E-C82C089DD7F5}" presName="parentLin" presStyleCnt="0"/>
      <dgm:spPr/>
      <dgm:t>
        <a:bodyPr/>
        <a:lstStyle/>
        <a:p>
          <a:endParaRPr lang="ru-RU"/>
        </a:p>
      </dgm:t>
    </dgm:pt>
    <dgm:pt modelId="{2D0C6910-1B0C-4917-903B-DD914927FF99}" type="pres">
      <dgm:prSet presAssocID="{B9FF9F03-D108-4AAB-AD9E-C82C089DD7F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28364A7-600D-43E9-AE7F-66224467352A}" type="pres">
      <dgm:prSet presAssocID="{B9FF9F03-D108-4AAB-AD9E-C82C089DD7F5}" presName="parentText" presStyleLbl="node1" presStyleIdx="3" presStyleCnt="5" custScaleX="126602" custScaleY="127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86AF4-85EA-430D-A5F4-C2ECEA71E6FF}" type="pres">
      <dgm:prSet presAssocID="{B9FF9F03-D108-4AAB-AD9E-C82C089DD7F5}" presName="negativeSpace" presStyleCnt="0"/>
      <dgm:spPr/>
      <dgm:t>
        <a:bodyPr/>
        <a:lstStyle/>
        <a:p>
          <a:endParaRPr lang="ru-RU"/>
        </a:p>
      </dgm:t>
    </dgm:pt>
    <dgm:pt modelId="{E605E66B-DF9F-4783-8FE1-2DB5D019AC33}" type="pres">
      <dgm:prSet presAssocID="{B9FF9F03-D108-4AAB-AD9E-C82C089DD7F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E168B-497E-4A20-8BF0-268D93A12628}" type="pres">
      <dgm:prSet presAssocID="{4E4F987C-BD87-45A1-8E44-9FCF29F37BA7}" presName="spaceBetweenRectangles" presStyleCnt="0"/>
      <dgm:spPr/>
      <dgm:t>
        <a:bodyPr/>
        <a:lstStyle/>
        <a:p>
          <a:endParaRPr lang="ru-RU"/>
        </a:p>
      </dgm:t>
    </dgm:pt>
    <dgm:pt modelId="{D5F99FF7-CD6C-4B35-A3F4-E82B7BFF726F}" type="pres">
      <dgm:prSet presAssocID="{E2C2A5DE-D965-4CB6-8ADB-3339969CCA05}" presName="parentLin" presStyleCnt="0"/>
      <dgm:spPr/>
      <dgm:t>
        <a:bodyPr/>
        <a:lstStyle/>
        <a:p>
          <a:endParaRPr lang="ru-RU"/>
        </a:p>
      </dgm:t>
    </dgm:pt>
    <dgm:pt modelId="{B2036C6D-544C-4F65-9BB3-02E5FA97E2EB}" type="pres">
      <dgm:prSet presAssocID="{E2C2A5DE-D965-4CB6-8ADB-3339969CCA0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C01446-B153-40D4-8DD4-9181511FBA6E}" type="pres">
      <dgm:prSet presAssocID="{E2C2A5DE-D965-4CB6-8ADB-3339969CCA05}" presName="parentText" presStyleLbl="node1" presStyleIdx="4" presStyleCnt="5" custScaleX="126751" custScaleY="112467" custLinFactNeighborX="6265" custLinFactNeighborY="-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358EE-B027-4797-B2E9-5A73A8B766D7}" type="pres">
      <dgm:prSet presAssocID="{E2C2A5DE-D965-4CB6-8ADB-3339969CCA05}" presName="negativeSpace" presStyleCnt="0"/>
      <dgm:spPr/>
      <dgm:t>
        <a:bodyPr/>
        <a:lstStyle/>
        <a:p>
          <a:endParaRPr lang="ru-RU"/>
        </a:p>
      </dgm:t>
    </dgm:pt>
    <dgm:pt modelId="{9D710EA6-3B21-49D1-99BA-1DB0C8C2F55D}" type="pres">
      <dgm:prSet presAssocID="{E2C2A5DE-D965-4CB6-8ADB-3339969CCA0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AAE93-DC44-4049-92F4-83F203CDD287}" type="presOf" srcId="{1944D298-2BFF-4653-B1B2-4694A7086D7D}" destId="{C833C01A-F778-4425-A68D-9FB26CEE010B}" srcOrd="1" destOrd="0" presId="urn:microsoft.com/office/officeart/2005/8/layout/list1"/>
    <dgm:cxn modelId="{DE8E2F64-4716-4315-BEEF-73CC73ABBCAE}" type="presOf" srcId="{E2C2A5DE-D965-4CB6-8ADB-3339969CCA05}" destId="{22C01446-B153-40D4-8DD4-9181511FBA6E}" srcOrd="1" destOrd="0" presId="urn:microsoft.com/office/officeart/2005/8/layout/list1"/>
    <dgm:cxn modelId="{0F7749D6-8CDC-4861-B277-585021F21EE4}" type="presOf" srcId="{504968FF-6924-4F25-A109-D04BE29805F3}" destId="{5FCBEB11-F7BF-47D6-81D7-1D6315D78A47}" srcOrd="1" destOrd="0" presId="urn:microsoft.com/office/officeart/2005/8/layout/list1"/>
    <dgm:cxn modelId="{3AB5FFF3-3B31-4EC2-AA4E-FF5F96671F1B}" srcId="{71A163D1-C95E-4718-A785-F29937057398}" destId="{30126D52-22A0-4137-B10C-E1460F9BD076}" srcOrd="2" destOrd="0" parTransId="{869B16D7-2EC3-4A44-836E-8C558A386D0E}" sibTransId="{FEC31C66-DC3B-4288-A862-ABDBC35F0A10}"/>
    <dgm:cxn modelId="{975CDB9E-5700-49BD-BB65-ABEF25C9C8C6}" type="presOf" srcId="{71A163D1-C95E-4718-A785-F29937057398}" destId="{85BB624F-AF9B-41ED-8354-F5FA433DB175}" srcOrd="0" destOrd="0" presId="urn:microsoft.com/office/officeart/2005/8/layout/list1"/>
    <dgm:cxn modelId="{81D569B9-F9C7-4925-845B-AE22D29C0F6B}" type="presOf" srcId="{E2C2A5DE-D965-4CB6-8ADB-3339969CCA05}" destId="{B2036C6D-544C-4F65-9BB3-02E5FA97E2EB}" srcOrd="0" destOrd="0" presId="urn:microsoft.com/office/officeart/2005/8/layout/list1"/>
    <dgm:cxn modelId="{3199F3E2-8A81-46D0-A594-77C4CDFC950A}" type="presOf" srcId="{30126D52-22A0-4137-B10C-E1460F9BD076}" destId="{9B8469EA-7D88-4829-A1E8-B4D4C666D895}" srcOrd="0" destOrd="0" presId="urn:microsoft.com/office/officeart/2005/8/layout/list1"/>
    <dgm:cxn modelId="{87E9AC59-401C-466D-A14A-F81F2B5C85C6}" srcId="{71A163D1-C95E-4718-A785-F29937057398}" destId="{1944D298-2BFF-4653-B1B2-4694A7086D7D}" srcOrd="0" destOrd="0" parTransId="{EA08FC8A-E9AC-439B-9069-12CC366EB9EB}" sibTransId="{9BE0F9B0-8775-4273-9081-5FED7D0B91AC}"/>
    <dgm:cxn modelId="{6077168F-F635-4BD9-9851-CC699A53DA1B}" type="presOf" srcId="{504968FF-6924-4F25-A109-D04BE29805F3}" destId="{537FF91E-ABEF-4082-BC16-E109E1E97BBB}" srcOrd="0" destOrd="0" presId="urn:microsoft.com/office/officeart/2005/8/layout/list1"/>
    <dgm:cxn modelId="{2B60623E-31C6-456D-ADD9-6E0EFB7D405F}" type="presOf" srcId="{B9FF9F03-D108-4AAB-AD9E-C82C089DD7F5}" destId="{928364A7-600D-43E9-AE7F-66224467352A}" srcOrd="1" destOrd="0" presId="urn:microsoft.com/office/officeart/2005/8/layout/list1"/>
    <dgm:cxn modelId="{4BB46138-372B-4C3F-A6A9-8268CDE6EE34}" srcId="{71A163D1-C95E-4718-A785-F29937057398}" destId="{B9FF9F03-D108-4AAB-AD9E-C82C089DD7F5}" srcOrd="3" destOrd="0" parTransId="{8C037170-B0F1-40DA-891C-9975EBF0557B}" sibTransId="{4E4F987C-BD87-45A1-8E44-9FCF29F37BA7}"/>
    <dgm:cxn modelId="{02166D53-7BDE-491D-AAA1-C34EE37D2912}" type="presOf" srcId="{1944D298-2BFF-4653-B1B2-4694A7086D7D}" destId="{D759CCD9-F1BE-46E8-819D-75BB2B6D1817}" srcOrd="0" destOrd="0" presId="urn:microsoft.com/office/officeart/2005/8/layout/list1"/>
    <dgm:cxn modelId="{DE9545CE-3D4F-4883-8762-A57ECB12399D}" type="presOf" srcId="{B9FF9F03-D108-4AAB-AD9E-C82C089DD7F5}" destId="{2D0C6910-1B0C-4917-903B-DD914927FF99}" srcOrd="0" destOrd="0" presId="urn:microsoft.com/office/officeart/2005/8/layout/list1"/>
    <dgm:cxn modelId="{D548FE81-F88A-4BD1-B5E9-1B93C6839AC8}" type="presOf" srcId="{30126D52-22A0-4137-B10C-E1460F9BD076}" destId="{2587182C-7277-40FD-94D4-B94AC23E9753}" srcOrd="1" destOrd="0" presId="urn:microsoft.com/office/officeart/2005/8/layout/list1"/>
    <dgm:cxn modelId="{901AB17F-9C5B-4952-89A7-32F703BDA9E5}" srcId="{71A163D1-C95E-4718-A785-F29937057398}" destId="{504968FF-6924-4F25-A109-D04BE29805F3}" srcOrd="1" destOrd="0" parTransId="{798988B3-F8C7-4E15-B839-221D7151DDFA}" sibTransId="{169FCD9B-B44E-4A09-B393-B20CC5E409B2}"/>
    <dgm:cxn modelId="{D9DF5520-67DD-40F9-9FED-AC89D66D1577}" srcId="{71A163D1-C95E-4718-A785-F29937057398}" destId="{E2C2A5DE-D965-4CB6-8ADB-3339969CCA05}" srcOrd="4" destOrd="0" parTransId="{E7FE2EA2-3922-48B7-8CCC-608A0763394A}" sibTransId="{8E646350-559C-452A-BBA4-A8438F947B15}"/>
    <dgm:cxn modelId="{72D7FA85-4D4B-47ED-B3DC-A25557A57923}" type="presParOf" srcId="{85BB624F-AF9B-41ED-8354-F5FA433DB175}" destId="{554A3278-9E7D-42AA-9A1B-C160855D52C1}" srcOrd="0" destOrd="0" presId="urn:microsoft.com/office/officeart/2005/8/layout/list1"/>
    <dgm:cxn modelId="{2E97F148-CC05-4447-9AAD-ECEA78E74EF5}" type="presParOf" srcId="{554A3278-9E7D-42AA-9A1B-C160855D52C1}" destId="{D759CCD9-F1BE-46E8-819D-75BB2B6D1817}" srcOrd="0" destOrd="0" presId="urn:microsoft.com/office/officeart/2005/8/layout/list1"/>
    <dgm:cxn modelId="{247F4E24-90AE-4FC7-9601-FF6E590E501C}" type="presParOf" srcId="{554A3278-9E7D-42AA-9A1B-C160855D52C1}" destId="{C833C01A-F778-4425-A68D-9FB26CEE010B}" srcOrd="1" destOrd="0" presId="urn:microsoft.com/office/officeart/2005/8/layout/list1"/>
    <dgm:cxn modelId="{C4A3FAEE-913B-4BFB-8836-BC519B50023E}" type="presParOf" srcId="{85BB624F-AF9B-41ED-8354-F5FA433DB175}" destId="{2642E903-40C0-487E-ADCA-1B10BA4E0D57}" srcOrd="1" destOrd="0" presId="urn:microsoft.com/office/officeart/2005/8/layout/list1"/>
    <dgm:cxn modelId="{FC84220B-5938-4522-8DD3-9CC3884347ED}" type="presParOf" srcId="{85BB624F-AF9B-41ED-8354-F5FA433DB175}" destId="{D736B8BE-5B7B-43DC-B155-432B4D1734CC}" srcOrd="2" destOrd="0" presId="urn:microsoft.com/office/officeart/2005/8/layout/list1"/>
    <dgm:cxn modelId="{76C82D8F-8D58-4682-8173-80D989393C6D}" type="presParOf" srcId="{85BB624F-AF9B-41ED-8354-F5FA433DB175}" destId="{99CA8AD9-D8EF-4DE2-B264-E9DE3258DE7B}" srcOrd="3" destOrd="0" presId="urn:microsoft.com/office/officeart/2005/8/layout/list1"/>
    <dgm:cxn modelId="{C7611AE0-2814-4F33-8E2F-D89F66BB4741}" type="presParOf" srcId="{85BB624F-AF9B-41ED-8354-F5FA433DB175}" destId="{1B4C7081-1BD1-46B9-B888-6CF7CAC5D360}" srcOrd="4" destOrd="0" presId="urn:microsoft.com/office/officeart/2005/8/layout/list1"/>
    <dgm:cxn modelId="{7C2A9C59-5308-40EB-AFDC-7EF55F4CEEDE}" type="presParOf" srcId="{1B4C7081-1BD1-46B9-B888-6CF7CAC5D360}" destId="{537FF91E-ABEF-4082-BC16-E109E1E97BBB}" srcOrd="0" destOrd="0" presId="urn:microsoft.com/office/officeart/2005/8/layout/list1"/>
    <dgm:cxn modelId="{A348D256-C520-4305-8402-1DA7C0D19A94}" type="presParOf" srcId="{1B4C7081-1BD1-46B9-B888-6CF7CAC5D360}" destId="{5FCBEB11-F7BF-47D6-81D7-1D6315D78A47}" srcOrd="1" destOrd="0" presId="urn:microsoft.com/office/officeart/2005/8/layout/list1"/>
    <dgm:cxn modelId="{251FA672-D95B-45D3-971F-0FE90FBB0657}" type="presParOf" srcId="{85BB624F-AF9B-41ED-8354-F5FA433DB175}" destId="{1CFC8E2A-F34E-489B-8C9E-3705891076CC}" srcOrd="5" destOrd="0" presId="urn:microsoft.com/office/officeart/2005/8/layout/list1"/>
    <dgm:cxn modelId="{0B7BE9C6-8824-49FC-8815-696D2705594A}" type="presParOf" srcId="{85BB624F-AF9B-41ED-8354-F5FA433DB175}" destId="{0E7D0BA4-E278-4121-B94C-94B30F9861B9}" srcOrd="6" destOrd="0" presId="urn:microsoft.com/office/officeart/2005/8/layout/list1"/>
    <dgm:cxn modelId="{5146FAB3-AC3C-4D86-9B04-508BE4B80DFA}" type="presParOf" srcId="{85BB624F-AF9B-41ED-8354-F5FA433DB175}" destId="{A7157E59-D28E-446B-9CB1-32CC4C718C53}" srcOrd="7" destOrd="0" presId="urn:microsoft.com/office/officeart/2005/8/layout/list1"/>
    <dgm:cxn modelId="{072372DD-D443-487F-AC0B-985CE33DEB29}" type="presParOf" srcId="{85BB624F-AF9B-41ED-8354-F5FA433DB175}" destId="{393851DC-F24A-483E-A72B-F3181BAF4ABE}" srcOrd="8" destOrd="0" presId="urn:microsoft.com/office/officeart/2005/8/layout/list1"/>
    <dgm:cxn modelId="{68F314AE-130B-4CC1-8594-CD0764566A0B}" type="presParOf" srcId="{393851DC-F24A-483E-A72B-F3181BAF4ABE}" destId="{9B8469EA-7D88-4829-A1E8-B4D4C666D895}" srcOrd="0" destOrd="0" presId="urn:microsoft.com/office/officeart/2005/8/layout/list1"/>
    <dgm:cxn modelId="{BB5485D3-9917-41A3-9A07-847F061B71B0}" type="presParOf" srcId="{393851DC-F24A-483E-A72B-F3181BAF4ABE}" destId="{2587182C-7277-40FD-94D4-B94AC23E9753}" srcOrd="1" destOrd="0" presId="urn:microsoft.com/office/officeart/2005/8/layout/list1"/>
    <dgm:cxn modelId="{31299D1E-F4B7-4CB6-BEB1-DFD845FE68E0}" type="presParOf" srcId="{85BB624F-AF9B-41ED-8354-F5FA433DB175}" destId="{76D17686-E761-44FC-99AB-041C24149BC6}" srcOrd="9" destOrd="0" presId="urn:microsoft.com/office/officeart/2005/8/layout/list1"/>
    <dgm:cxn modelId="{20B2CD45-D9DB-4D9D-8C7A-7278FA12E236}" type="presParOf" srcId="{85BB624F-AF9B-41ED-8354-F5FA433DB175}" destId="{CC960F54-28B4-4AFB-9B72-68A5D2A81381}" srcOrd="10" destOrd="0" presId="urn:microsoft.com/office/officeart/2005/8/layout/list1"/>
    <dgm:cxn modelId="{D4BA2D19-8299-4518-B99A-C36E505001C3}" type="presParOf" srcId="{85BB624F-AF9B-41ED-8354-F5FA433DB175}" destId="{72A7CD9F-0365-446F-9A9D-55F9BD209F09}" srcOrd="11" destOrd="0" presId="urn:microsoft.com/office/officeart/2005/8/layout/list1"/>
    <dgm:cxn modelId="{28F5C9FA-31A8-4257-A3AA-433ACF691794}" type="presParOf" srcId="{85BB624F-AF9B-41ED-8354-F5FA433DB175}" destId="{6D8E9D37-2AFF-4F8F-9837-884E0590039D}" srcOrd="12" destOrd="0" presId="urn:microsoft.com/office/officeart/2005/8/layout/list1"/>
    <dgm:cxn modelId="{2F05A79A-2674-41FC-84B1-B45F3E343D9F}" type="presParOf" srcId="{6D8E9D37-2AFF-4F8F-9837-884E0590039D}" destId="{2D0C6910-1B0C-4917-903B-DD914927FF99}" srcOrd="0" destOrd="0" presId="urn:microsoft.com/office/officeart/2005/8/layout/list1"/>
    <dgm:cxn modelId="{0449C12F-85AD-405A-8F42-5E9B904ACF40}" type="presParOf" srcId="{6D8E9D37-2AFF-4F8F-9837-884E0590039D}" destId="{928364A7-600D-43E9-AE7F-66224467352A}" srcOrd="1" destOrd="0" presId="urn:microsoft.com/office/officeart/2005/8/layout/list1"/>
    <dgm:cxn modelId="{5AFA6AA8-DAF8-480E-BF0B-7BAEAA9EE5CB}" type="presParOf" srcId="{85BB624F-AF9B-41ED-8354-F5FA433DB175}" destId="{42986AF4-85EA-430D-A5F4-C2ECEA71E6FF}" srcOrd="13" destOrd="0" presId="urn:microsoft.com/office/officeart/2005/8/layout/list1"/>
    <dgm:cxn modelId="{DC0DDA4E-50A0-4720-835B-EF9E179E8C67}" type="presParOf" srcId="{85BB624F-AF9B-41ED-8354-F5FA433DB175}" destId="{E605E66B-DF9F-4783-8FE1-2DB5D019AC33}" srcOrd="14" destOrd="0" presId="urn:microsoft.com/office/officeart/2005/8/layout/list1"/>
    <dgm:cxn modelId="{6A789369-E998-4903-B40C-E4032C68456D}" type="presParOf" srcId="{85BB624F-AF9B-41ED-8354-F5FA433DB175}" destId="{2CDE168B-497E-4A20-8BF0-268D93A12628}" srcOrd="15" destOrd="0" presId="urn:microsoft.com/office/officeart/2005/8/layout/list1"/>
    <dgm:cxn modelId="{94FC2113-FCCC-4737-99D9-006D2620A41C}" type="presParOf" srcId="{85BB624F-AF9B-41ED-8354-F5FA433DB175}" destId="{D5F99FF7-CD6C-4B35-A3F4-E82B7BFF726F}" srcOrd="16" destOrd="0" presId="urn:microsoft.com/office/officeart/2005/8/layout/list1"/>
    <dgm:cxn modelId="{CD2027BF-5756-4DA4-8BBA-EFDF29268DB6}" type="presParOf" srcId="{D5F99FF7-CD6C-4B35-A3F4-E82B7BFF726F}" destId="{B2036C6D-544C-4F65-9BB3-02E5FA97E2EB}" srcOrd="0" destOrd="0" presId="urn:microsoft.com/office/officeart/2005/8/layout/list1"/>
    <dgm:cxn modelId="{87CC92E6-8A28-49F2-9683-316B48BB4EBA}" type="presParOf" srcId="{D5F99FF7-CD6C-4B35-A3F4-E82B7BFF726F}" destId="{22C01446-B153-40D4-8DD4-9181511FBA6E}" srcOrd="1" destOrd="0" presId="urn:microsoft.com/office/officeart/2005/8/layout/list1"/>
    <dgm:cxn modelId="{5DF0F3ED-7F24-44E9-8F39-01751FA76FC7}" type="presParOf" srcId="{85BB624F-AF9B-41ED-8354-F5FA433DB175}" destId="{C53358EE-B027-4797-B2E9-5A73A8B766D7}" srcOrd="17" destOrd="0" presId="urn:microsoft.com/office/officeart/2005/8/layout/list1"/>
    <dgm:cxn modelId="{E07C8BB1-BC6C-4CF4-A44B-1090D544A1D5}" type="presParOf" srcId="{85BB624F-AF9B-41ED-8354-F5FA433DB175}" destId="{9D710EA6-3B21-49D1-99BA-1DB0C8C2F5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29BC2-F531-486C-A7A5-1D8D960C794F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F4C2C120-301F-4FC9-B59E-76FA5546BD3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Book Antiqua" pitchFamily="18" charset="0"/>
            </a:rPr>
            <a:t> </a:t>
          </a:r>
          <a:r>
            <a:rPr lang="ru-RU" sz="1800" b="1" dirty="0" smtClean="0">
              <a:latin typeface="Book Antiqua" pitchFamily="18" charset="0"/>
            </a:rPr>
            <a:t>        Удельный вес количества </a:t>
          </a:r>
          <a:r>
            <a:rPr lang="ru-RU" sz="1800" b="1" dirty="0" smtClean="0">
              <a:latin typeface="Book Antiqua" pitchFamily="18" charset="0"/>
            </a:rPr>
            <a:t>родителей, удовлетворенных качеством </a:t>
          </a:r>
          <a:r>
            <a:rPr lang="ru-RU" sz="1800" b="1" dirty="0" smtClean="0">
              <a:latin typeface="Book Antiqua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Book Antiqua" pitchFamily="18" charset="0"/>
            </a:rPr>
            <a:t>           оказания </a:t>
          </a:r>
          <a:r>
            <a:rPr lang="ru-RU" sz="1800" b="1" dirty="0" smtClean="0">
              <a:latin typeface="Book Antiqua" pitchFamily="18" charset="0"/>
            </a:rPr>
            <a:t>специализированной </a:t>
          </a:r>
          <a:r>
            <a:rPr lang="ru-RU" sz="1800" b="1" dirty="0" err="1" smtClean="0">
              <a:latin typeface="Book Antiqua" pitchFamily="18" charset="0"/>
            </a:rPr>
            <a:t>психолого-медико-педагогической</a:t>
          </a:r>
          <a:r>
            <a:rPr lang="ru-RU" sz="1800" b="1" dirty="0" smtClean="0">
              <a:latin typeface="Book Antiqua" pitchFamily="18" charset="0"/>
            </a:rPr>
            <a:t> помощи детям</a:t>
          </a:r>
          <a:endParaRPr lang="ru-RU" sz="1800" b="1" dirty="0">
            <a:latin typeface="Book Antiqua" pitchFamily="18" charset="0"/>
          </a:endParaRPr>
        </a:p>
      </dgm:t>
    </dgm:pt>
    <dgm:pt modelId="{BB3B8CF2-353E-4FF8-8F3F-94A4716EA89A}" type="parTrans" cxnId="{72CDA52F-A5B2-4840-9FC8-5A3424FC18A2}">
      <dgm:prSet/>
      <dgm:spPr/>
      <dgm:t>
        <a:bodyPr/>
        <a:lstStyle/>
        <a:p>
          <a:endParaRPr lang="ru-RU"/>
        </a:p>
      </dgm:t>
    </dgm:pt>
    <dgm:pt modelId="{4E026AB1-B08D-4129-9CBE-887C61D7B1EA}" type="sibTrans" cxnId="{72CDA52F-A5B2-4840-9FC8-5A3424FC18A2}">
      <dgm:prSet/>
      <dgm:spPr/>
      <dgm:t>
        <a:bodyPr/>
        <a:lstStyle/>
        <a:p>
          <a:endParaRPr lang="ru-RU"/>
        </a:p>
      </dgm:t>
    </dgm:pt>
    <dgm:pt modelId="{B7CFFD48-CED9-4FE2-89C3-7DEE9263E79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Book Antiqua" pitchFamily="18" charset="0"/>
            </a:rPr>
            <a:t>      </a:t>
          </a:r>
          <a:r>
            <a:rPr lang="ru-RU" sz="1800" b="1" dirty="0" smtClean="0">
              <a:latin typeface="Book Antiqua" pitchFamily="18" charset="0"/>
            </a:rPr>
            <a:t>    Удельный вес </a:t>
          </a:r>
          <a:r>
            <a:rPr lang="ru-RU" sz="1800" b="1" dirty="0" smtClean="0">
              <a:latin typeface="Book Antiqua" pitchFamily="18" charset="0"/>
            </a:rPr>
            <a:t>численности специалистов, ПСПС </a:t>
          </a:r>
          <a:r>
            <a:rPr lang="ru-RU" sz="1800" b="1" dirty="0" smtClean="0">
              <a:latin typeface="Book Antiqua" pitchFamily="18" charset="0"/>
            </a:rPr>
            <a:t>ОО, </a:t>
          </a:r>
          <a:r>
            <a:rPr lang="ru-RU" sz="1800" b="1" dirty="0" smtClean="0">
              <a:latin typeface="Book Antiqua" pitchFamily="18" charset="0"/>
            </a:rPr>
            <a:t>реализующих основные общеобразовательные   программы,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Book Antiqua" pitchFamily="18" charset="0"/>
            </a:rPr>
            <a:t>удовлетворенных качеством методической поддержки</a:t>
          </a:r>
          <a:endParaRPr lang="ru-RU" sz="1800" b="1" dirty="0">
            <a:latin typeface="Book Antiqua" pitchFamily="18" charset="0"/>
          </a:endParaRPr>
        </a:p>
      </dgm:t>
    </dgm:pt>
    <dgm:pt modelId="{96F938AF-12D6-4C54-A863-DE29E70DDF0F}" type="parTrans" cxnId="{1D4C3C50-A82F-4904-8D45-BAB071B50061}">
      <dgm:prSet/>
      <dgm:spPr/>
      <dgm:t>
        <a:bodyPr/>
        <a:lstStyle/>
        <a:p>
          <a:endParaRPr lang="ru-RU"/>
        </a:p>
      </dgm:t>
    </dgm:pt>
    <dgm:pt modelId="{C2F40E4C-888E-46D2-A9C1-8F1F2293BD4F}" type="sibTrans" cxnId="{1D4C3C50-A82F-4904-8D45-BAB071B50061}">
      <dgm:prSet/>
      <dgm:spPr/>
      <dgm:t>
        <a:bodyPr/>
        <a:lstStyle/>
        <a:p>
          <a:endParaRPr lang="ru-RU"/>
        </a:p>
      </dgm:t>
    </dgm:pt>
    <dgm:pt modelId="{5FF09622-BAA1-4146-9BAC-61C068EF7C23}">
      <dgm:prSet phldrT="[Текст]" custT="1"/>
      <dgm:spPr/>
      <dgm:t>
        <a:bodyPr/>
        <a:lstStyle/>
        <a:p>
          <a:r>
            <a:rPr lang="ru-RU" sz="1800" b="1" dirty="0" smtClean="0">
              <a:latin typeface="Book Antiqua" pitchFamily="18" charset="0"/>
            </a:rPr>
            <a:t>       </a:t>
          </a:r>
          <a:r>
            <a:rPr lang="ru-RU" sz="1800" b="1" dirty="0" smtClean="0">
              <a:latin typeface="Book Antiqua" pitchFamily="18" charset="0"/>
            </a:rPr>
            <a:t>     </a:t>
          </a:r>
          <a:r>
            <a:rPr lang="ru-RU" sz="1800" b="1" dirty="0" smtClean="0">
              <a:latin typeface="Book Antiqua" pitchFamily="18" charset="0"/>
            </a:rPr>
            <a:t>Удельный вес качественно проведенных программных мероприятий </a:t>
          </a:r>
          <a:endParaRPr lang="ru-RU" sz="1800" b="1" dirty="0">
            <a:latin typeface="Book Antiqua" pitchFamily="18" charset="0"/>
          </a:endParaRPr>
        </a:p>
      </dgm:t>
    </dgm:pt>
    <dgm:pt modelId="{22E442FB-D45A-46BF-A7DE-E7BEA1DE0525}" type="parTrans" cxnId="{E26232D4-9879-4E0B-99D4-6254F5093C31}">
      <dgm:prSet/>
      <dgm:spPr/>
      <dgm:t>
        <a:bodyPr/>
        <a:lstStyle/>
        <a:p>
          <a:endParaRPr lang="ru-RU"/>
        </a:p>
      </dgm:t>
    </dgm:pt>
    <dgm:pt modelId="{790A8E68-E674-4EDB-B0F1-F724EBB7DBB4}" type="sibTrans" cxnId="{E26232D4-9879-4E0B-99D4-6254F5093C31}">
      <dgm:prSet/>
      <dgm:spPr/>
      <dgm:t>
        <a:bodyPr/>
        <a:lstStyle/>
        <a:p>
          <a:endParaRPr lang="ru-RU"/>
        </a:p>
      </dgm:t>
    </dgm:pt>
    <dgm:pt modelId="{3620184F-C3AD-40C8-B44B-1666982AA921}">
      <dgm:prSet custT="1"/>
      <dgm:spPr/>
      <dgm:t>
        <a:bodyPr/>
        <a:lstStyle/>
        <a:p>
          <a:r>
            <a:rPr lang="ru-RU" sz="1800" b="1" dirty="0" smtClean="0">
              <a:latin typeface="Book Antiqua" pitchFamily="18" charset="0"/>
            </a:rPr>
            <a:t>        Удельный </a:t>
          </a:r>
          <a:r>
            <a:rPr lang="ru-RU" sz="1800" b="1" dirty="0" smtClean="0">
              <a:latin typeface="Book Antiqua" pitchFamily="18" charset="0"/>
            </a:rPr>
            <a:t>вес </a:t>
          </a:r>
          <a:r>
            <a:rPr lang="ru-RU" sz="1800" b="1" dirty="0" smtClean="0">
              <a:latin typeface="Book Antiqua" pitchFamily="18" charset="0"/>
            </a:rPr>
            <a:t>численности детей, преодолевших трудности (показавших позитивную динамику) в освоении программ</a:t>
          </a:r>
          <a:endParaRPr lang="ru-RU" sz="1800" b="1" dirty="0">
            <a:latin typeface="Book Antiqua" pitchFamily="18" charset="0"/>
          </a:endParaRPr>
        </a:p>
      </dgm:t>
    </dgm:pt>
    <dgm:pt modelId="{3C679F09-8E25-4A43-8E20-F020A3A94442}" type="parTrans" cxnId="{0390D0F5-4D20-41C2-9A63-0EC80A0F8C3F}">
      <dgm:prSet/>
      <dgm:spPr/>
      <dgm:t>
        <a:bodyPr/>
        <a:lstStyle/>
        <a:p>
          <a:endParaRPr lang="ru-RU"/>
        </a:p>
      </dgm:t>
    </dgm:pt>
    <dgm:pt modelId="{086FF470-C318-445B-99D3-1D00655A1E6B}" type="sibTrans" cxnId="{0390D0F5-4D20-41C2-9A63-0EC80A0F8C3F}">
      <dgm:prSet/>
      <dgm:spPr/>
      <dgm:t>
        <a:bodyPr/>
        <a:lstStyle/>
        <a:p>
          <a:endParaRPr lang="ru-RU"/>
        </a:p>
      </dgm:t>
    </dgm:pt>
    <dgm:pt modelId="{1D43F393-948D-4532-A932-790D43B04D7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900" b="1" dirty="0" smtClean="0">
              <a:latin typeface="Book Antiqua" pitchFamily="18" charset="0"/>
            </a:rPr>
            <a:t>       Удельный </a:t>
          </a:r>
          <a:r>
            <a:rPr lang="ru-RU" sz="1900" b="1" dirty="0" smtClean="0">
              <a:latin typeface="Book Antiqua" pitchFamily="18" charset="0"/>
            </a:rPr>
            <a:t>вес </a:t>
          </a:r>
          <a:r>
            <a:rPr lang="ru-RU" sz="1900" b="1" dirty="0" smtClean="0">
              <a:latin typeface="Book Antiqua" pitchFamily="18" charset="0"/>
            </a:rPr>
            <a:t>количества детей, удовлетворенных качеством  </a:t>
          </a:r>
          <a:r>
            <a:rPr lang="ru-RU" sz="1900" b="1" dirty="0" err="1" smtClean="0">
              <a:latin typeface="Book Antiqua" pitchFamily="18" charset="0"/>
            </a:rPr>
            <a:t>ПСП-сопровождения</a:t>
          </a:r>
          <a:r>
            <a:rPr lang="ru-RU" sz="1900" b="1" dirty="0" smtClean="0">
              <a:latin typeface="Book Antiqua" pitchFamily="18" charset="0"/>
            </a:rPr>
            <a:t> </a:t>
          </a:r>
          <a:endParaRPr lang="ru-RU" sz="1900" b="1" dirty="0">
            <a:latin typeface="Book Antiqua" pitchFamily="18" charset="0"/>
          </a:endParaRPr>
        </a:p>
      </dgm:t>
    </dgm:pt>
    <dgm:pt modelId="{3B4E2B09-E9B4-40C4-A57A-883304C436BB}" type="parTrans" cxnId="{A218625E-7138-416C-9139-748D7C7C389A}">
      <dgm:prSet/>
      <dgm:spPr/>
      <dgm:t>
        <a:bodyPr/>
        <a:lstStyle/>
        <a:p>
          <a:endParaRPr lang="ru-RU"/>
        </a:p>
      </dgm:t>
    </dgm:pt>
    <dgm:pt modelId="{96BB8907-4269-4AAD-B1A2-2F302842EC33}" type="sibTrans" cxnId="{A218625E-7138-416C-9139-748D7C7C389A}">
      <dgm:prSet/>
      <dgm:spPr/>
      <dgm:t>
        <a:bodyPr/>
        <a:lstStyle/>
        <a:p>
          <a:endParaRPr lang="ru-RU"/>
        </a:p>
      </dgm:t>
    </dgm:pt>
    <dgm:pt modelId="{A7CB38A6-5C8B-4CB3-8972-3756AD210CA6}" type="pres">
      <dgm:prSet presAssocID="{01B29BC2-F531-486C-A7A5-1D8D960C794F}" presName="linearFlow" presStyleCnt="0">
        <dgm:presLayoutVars>
          <dgm:dir/>
          <dgm:resizeHandles val="exact"/>
        </dgm:presLayoutVars>
      </dgm:prSet>
      <dgm:spPr/>
    </dgm:pt>
    <dgm:pt modelId="{6EEAB270-BF7F-427D-BAF9-B573FE8235A8}" type="pres">
      <dgm:prSet presAssocID="{1D43F393-948D-4532-A932-790D43B04D7E}" presName="composite" presStyleCnt="0"/>
      <dgm:spPr/>
    </dgm:pt>
    <dgm:pt modelId="{5C729537-0AB0-472C-98B1-E9C7B23F4BD9}" type="pres">
      <dgm:prSet presAssocID="{1D43F393-948D-4532-A932-790D43B04D7E}" presName="imgShp" presStyleLbl="fgImgPlace1" presStyleIdx="0" presStyleCnt="5" custScaleX="147937" custScaleY="125132" custLinFactX="-35560" custLinFactNeighborX="-100000" custLinFactNeighborY="929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3"/>
          </a:solidFill>
        </a:ln>
      </dgm:spPr>
    </dgm:pt>
    <dgm:pt modelId="{821472BF-22C9-4248-860A-73BD8337F8E3}" type="pres">
      <dgm:prSet presAssocID="{1D43F393-948D-4532-A932-790D43B04D7E}" presName="txShp" presStyleLbl="node1" presStyleIdx="0" presStyleCnt="5" custScaleX="147828" custScaleY="120250" custLinFactNeighborX="1274" custLinFactNeighborY="7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ED4F-18EB-41D2-97B4-24BE684748FD}" type="pres">
      <dgm:prSet presAssocID="{96BB8907-4269-4AAD-B1A2-2F302842EC33}" presName="spacing" presStyleCnt="0"/>
      <dgm:spPr/>
    </dgm:pt>
    <dgm:pt modelId="{B958FED9-63A3-4C7A-A84F-C5C4E40EA85D}" type="pres">
      <dgm:prSet presAssocID="{3620184F-C3AD-40C8-B44B-1666982AA921}" presName="composite" presStyleCnt="0"/>
      <dgm:spPr/>
    </dgm:pt>
    <dgm:pt modelId="{96374FB9-EE53-4EEA-BCB4-19EB2E37FB17}" type="pres">
      <dgm:prSet presAssocID="{3620184F-C3AD-40C8-B44B-1666982AA921}" presName="imgShp" presStyleLbl="fgImgPlace1" presStyleIdx="1" presStyleCnt="5" custScaleX="148383" custScaleY="126796" custLinFactX="-34028" custLinFactNeighborX="-100000" custLinFactNeighborY="-3127"/>
      <dgm:spPr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7B73A8E8-32A8-47DE-B921-B4218351E010}" type="pres">
      <dgm:prSet presAssocID="{3620184F-C3AD-40C8-B44B-1666982AA921}" presName="txShp" presStyleLbl="node1" presStyleIdx="1" presStyleCnt="5" custScaleX="150376" custLinFactNeighborX="-136" custLinFactNeighborY="-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84FF-F94D-4A48-AEC7-1D3D0AC0AA8E}" type="pres">
      <dgm:prSet presAssocID="{086FF470-C318-445B-99D3-1D00655A1E6B}" presName="spacing" presStyleCnt="0"/>
      <dgm:spPr/>
    </dgm:pt>
    <dgm:pt modelId="{F2C702DA-AAC3-4C20-8707-DD1D73E0F250}" type="pres">
      <dgm:prSet presAssocID="{F4C2C120-301F-4FC9-B59E-76FA5546BD3D}" presName="composite" presStyleCnt="0"/>
      <dgm:spPr/>
    </dgm:pt>
    <dgm:pt modelId="{D2F76C73-8717-4584-B03B-4CF64540E28B}" type="pres">
      <dgm:prSet presAssocID="{F4C2C120-301F-4FC9-B59E-76FA5546BD3D}" presName="imgShp" presStyleLbl="fgImgPlace1" presStyleIdx="2" presStyleCnt="5" custScaleX="149541" custScaleY="130681" custLinFactX="-44717" custLinFactNeighborX="-100000" custLinFactNeighborY="-7849"/>
      <dgm:spPr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68597B59-C9C6-451C-B2B4-71CF621C79EB}" type="pres">
      <dgm:prSet presAssocID="{F4C2C120-301F-4FC9-B59E-76FA5546BD3D}" presName="txShp" presStyleLbl="node1" presStyleIdx="2" presStyleCnt="5" custScaleX="150376" custScaleY="127684" custLinFactNeighborX="-1296" custLinFactNeighborY="-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7E88-CC32-469E-A12C-8A81750C120F}" type="pres">
      <dgm:prSet presAssocID="{4E026AB1-B08D-4129-9CBE-887C61D7B1EA}" presName="spacing" presStyleCnt="0"/>
      <dgm:spPr/>
    </dgm:pt>
    <dgm:pt modelId="{19171A2F-83A3-44CA-9A1D-239E8A30D7DE}" type="pres">
      <dgm:prSet presAssocID="{B7CFFD48-CED9-4FE2-89C3-7DEE9263E79B}" presName="composite" presStyleCnt="0"/>
      <dgm:spPr/>
    </dgm:pt>
    <dgm:pt modelId="{48B7B560-434C-4C51-A93E-D17402D92B61}" type="pres">
      <dgm:prSet presAssocID="{B7CFFD48-CED9-4FE2-89C3-7DEE9263E79B}" presName="imgShp" presStyleLbl="fgImgPlace1" presStyleIdx="3" presStyleCnt="5" custScaleX="153888" custScaleY="138954" custLinFactX="-45170" custLinFactNeighborX="-100000" custLinFactNeighborY="-3977"/>
      <dgm:spPr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66C3009C-FF1B-445B-B418-B8634FC85BF9}" type="pres">
      <dgm:prSet presAssocID="{B7CFFD48-CED9-4FE2-89C3-7DEE9263E79B}" presName="txShp" presStyleLbl="node1" presStyleIdx="3" presStyleCnt="5" custScaleX="150376" custScaleY="13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C7C2B-70F2-4034-8A25-19B53ED3232E}" type="pres">
      <dgm:prSet presAssocID="{C2F40E4C-888E-46D2-A9C1-8F1F2293BD4F}" presName="spacing" presStyleCnt="0"/>
      <dgm:spPr/>
    </dgm:pt>
    <dgm:pt modelId="{22A5FDAE-4626-4A62-A59A-56CBC248FA43}" type="pres">
      <dgm:prSet presAssocID="{5FF09622-BAA1-4146-9BAC-61C068EF7C23}" presName="composite" presStyleCnt="0"/>
      <dgm:spPr/>
    </dgm:pt>
    <dgm:pt modelId="{438D64E4-0BAD-45A4-A106-FD5B5C721F1C}" type="pres">
      <dgm:prSet presAssocID="{5FF09622-BAA1-4146-9BAC-61C068EF7C23}" presName="imgShp" presStyleLbl="fgImgPlace1" presStyleIdx="4" presStyleCnt="5" custScaleX="155042" custScaleY="123247" custLinFactX="-22265" custLinFactNeighborX="-100000" custLinFactNeighborY="-4654"/>
      <dgm:spPr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BD638481-B70D-4653-BF94-E3EAC853E55E}" type="pres">
      <dgm:prSet presAssocID="{5FF09622-BAA1-4146-9BAC-61C068EF7C23}" presName="txShp" presStyleLbl="node1" presStyleIdx="4" presStyleCnt="5" custScaleX="150376" custLinFactNeighborX="0" custLinFactNeighborY="-4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0D0F5-4D20-41C2-9A63-0EC80A0F8C3F}" srcId="{01B29BC2-F531-486C-A7A5-1D8D960C794F}" destId="{3620184F-C3AD-40C8-B44B-1666982AA921}" srcOrd="1" destOrd="0" parTransId="{3C679F09-8E25-4A43-8E20-F020A3A94442}" sibTransId="{086FF470-C318-445B-99D3-1D00655A1E6B}"/>
    <dgm:cxn modelId="{1D4C3C50-A82F-4904-8D45-BAB071B50061}" srcId="{01B29BC2-F531-486C-A7A5-1D8D960C794F}" destId="{B7CFFD48-CED9-4FE2-89C3-7DEE9263E79B}" srcOrd="3" destOrd="0" parTransId="{96F938AF-12D6-4C54-A863-DE29E70DDF0F}" sibTransId="{C2F40E4C-888E-46D2-A9C1-8F1F2293BD4F}"/>
    <dgm:cxn modelId="{1764702C-0E9E-4D49-A52C-958A2C0A9AFA}" type="presOf" srcId="{1D43F393-948D-4532-A932-790D43B04D7E}" destId="{821472BF-22C9-4248-860A-73BD8337F8E3}" srcOrd="0" destOrd="0" presId="urn:microsoft.com/office/officeart/2005/8/layout/vList3#1"/>
    <dgm:cxn modelId="{671A61D3-141A-42DD-9A0F-8FD7193946F6}" type="presOf" srcId="{F4C2C120-301F-4FC9-B59E-76FA5546BD3D}" destId="{68597B59-C9C6-451C-B2B4-71CF621C79EB}" srcOrd="0" destOrd="0" presId="urn:microsoft.com/office/officeart/2005/8/layout/vList3#1"/>
    <dgm:cxn modelId="{E26232D4-9879-4E0B-99D4-6254F5093C31}" srcId="{01B29BC2-F531-486C-A7A5-1D8D960C794F}" destId="{5FF09622-BAA1-4146-9BAC-61C068EF7C23}" srcOrd="4" destOrd="0" parTransId="{22E442FB-D45A-46BF-A7DE-E7BEA1DE0525}" sibTransId="{790A8E68-E674-4EDB-B0F1-F724EBB7DBB4}"/>
    <dgm:cxn modelId="{108D5EBD-5699-4C63-9158-FA293533101F}" type="presOf" srcId="{5FF09622-BAA1-4146-9BAC-61C068EF7C23}" destId="{BD638481-B70D-4653-BF94-E3EAC853E55E}" srcOrd="0" destOrd="0" presId="urn:microsoft.com/office/officeart/2005/8/layout/vList3#1"/>
    <dgm:cxn modelId="{B4F97F0C-4561-4E34-B443-3D61B1CB5DEE}" type="presOf" srcId="{B7CFFD48-CED9-4FE2-89C3-7DEE9263E79B}" destId="{66C3009C-FF1B-445B-B418-B8634FC85BF9}" srcOrd="0" destOrd="0" presId="urn:microsoft.com/office/officeart/2005/8/layout/vList3#1"/>
    <dgm:cxn modelId="{72CDA52F-A5B2-4840-9FC8-5A3424FC18A2}" srcId="{01B29BC2-F531-486C-A7A5-1D8D960C794F}" destId="{F4C2C120-301F-4FC9-B59E-76FA5546BD3D}" srcOrd="2" destOrd="0" parTransId="{BB3B8CF2-353E-4FF8-8F3F-94A4716EA89A}" sibTransId="{4E026AB1-B08D-4129-9CBE-887C61D7B1EA}"/>
    <dgm:cxn modelId="{90BACA21-F8F9-45FE-8D0E-C9E3AED4068E}" type="presOf" srcId="{01B29BC2-F531-486C-A7A5-1D8D960C794F}" destId="{A7CB38A6-5C8B-4CB3-8972-3756AD210CA6}" srcOrd="0" destOrd="0" presId="urn:microsoft.com/office/officeart/2005/8/layout/vList3#1"/>
    <dgm:cxn modelId="{A218625E-7138-416C-9139-748D7C7C389A}" srcId="{01B29BC2-F531-486C-A7A5-1D8D960C794F}" destId="{1D43F393-948D-4532-A932-790D43B04D7E}" srcOrd="0" destOrd="0" parTransId="{3B4E2B09-E9B4-40C4-A57A-883304C436BB}" sibTransId="{96BB8907-4269-4AAD-B1A2-2F302842EC33}"/>
    <dgm:cxn modelId="{37295571-30C9-4F51-A961-17313CB331B3}" type="presOf" srcId="{3620184F-C3AD-40C8-B44B-1666982AA921}" destId="{7B73A8E8-32A8-47DE-B921-B4218351E010}" srcOrd="0" destOrd="0" presId="urn:microsoft.com/office/officeart/2005/8/layout/vList3#1"/>
    <dgm:cxn modelId="{B72E6574-3FE0-4367-BB21-53B7261F7B70}" type="presParOf" srcId="{A7CB38A6-5C8B-4CB3-8972-3756AD210CA6}" destId="{6EEAB270-BF7F-427D-BAF9-B573FE8235A8}" srcOrd="0" destOrd="0" presId="urn:microsoft.com/office/officeart/2005/8/layout/vList3#1"/>
    <dgm:cxn modelId="{2A959F17-67CD-43F4-B3D0-4BA6869C0D15}" type="presParOf" srcId="{6EEAB270-BF7F-427D-BAF9-B573FE8235A8}" destId="{5C729537-0AB0-472C-98B1-E9C7B23F4BD9}" srcOrd="0" destOrd="0" presId="urn:microsoft.com/office/officeart/2005/8/layout/vList3#1"/>
    <dgm:cxn modelId="{F66EE0B9-FC3F-49FE-A999-1C8C4D9107E6}" type="presParOf" srcId="{6EEAB270-BF7F-427D-BAF9-B573FE8235A8}" destId="{821472BF-22C9-4248-860A-73BD8337F8E3}" srcOrd="1" destOrd="0" presId="urn:microsoft.com/office/officeart/2005/8/layout/vList3#1"/>
    <dgm:cxn modelId="{BD759BBC-3DE8-4ACB-B565-50207B306679}" type="presParOf" srcId="{A7CB38A6-5C8B-4CB3-8972-3756AD210CA6}" destId="{9BFEED4F-18EB-41D2-97B4-24BE684748FD}" srcOrd="1" destOrd="0" presId="urn:microsoft.com/office/officeart/2005/8/layout/vList3#1"/>
    <dgm:cxn modelId="{E242A9B9-C5AA-451F-96E7-EDAE449AA013}" type="presParOf" srcId="{A7CB38A6-5C8B-4CB3-8972-3756AD210CA6}" destId="{B958FED9-63A3-4C7A-A84F-C5C4E40EA85D}" srcOrd="2" destOrd="0" presId="urn:microsoft.com/office/officeart/2005/8/layout/vList3#1"/>
    <dgm:cxn modelId="{E36EE7E5-BDC9-4F69-9BEB-99391941D54C}" type="presParOf" srcId="{B958FED9-63A3-4C7A-A84F-C5C4E40EA85D}" destId="{96374FB9-EE53-4EEA-BCB4-19EB2E37FB17}" srcOrd="0" destOrd="0" presId="urn:microsoft.com/office/officeart/2005/8/layout/vList3#1"/>
    <dgm:cxn modelId="{7A35B6FD-8CC8-47ED-80B3-76D10DEA05B1}" type="presParOf" srcId="{B958FED9-63A3-4C7A-A84F-C5C4E40EA85D}" destId="{7B73A8E8-32A8-47DE-B921-B4218351E010}" srcOrd="1" destOrd="0" presId="urn:microsoft.com/office/officeart/2005/8/layout/vList3#1"/>
    <dgm:cxn modelId="{AC1E32E8-71CB-4EFC-B59D-EFD27156E980}" type="presParOf" srcId="{A7CB38A6-5C8B-4CB3-8972-3756AD210CA6}" destId="{C1DB84FF-F94D-4A48-AEC7-1D3D0AC0AA8E}" srcOrd="3" destOrd="0" presId="urn:microsoft.com/office/officeart/2005/8/layout/vList3#1"/>
    <dgm:cxn modelId="{AF980C21-B6B6-4C80-A940-A5206D07DBEB}" type="presParOf" srcId="{A7CB38A6-5C8B-4CB3-8972-3756AD210CA6}" destId="{F2C702DA-AAC3-4C20-8707-DD1D73E0F250}" srcOrd="4" destOrd="0" presId="urn:microsoft.com/office/officeart/2005/8/layout/vList3#1"/>
    <dgm:cxn modelId="{30F654F8-7FF0-4DD0-94FB-50B4518BE1D0}" type="presParOf" srcId="{F2C702DA-AAC3-4C20-8707-DD1D73E0F250}" destId="{D2F76C73-8717-4584-B03B-4CF64540E28B}" srcOrd="0" destOrd="0" presId="urn:microsoft.com/office/officeart/2005/8/layout/vList3#1"/>
    <dgm:cxn modelId="{4F5F0929-232C-4725-836B-FE87C7CA4477}" type="presParOf" srcId="{F2C702DA-AAC3-4C20-8707-DD1D73E0F250}" destId="{68597B59-C9C6-451C-B2B4-71CF621C79EB}" srcOrd="1" destOrd="0" presId="urn:microsoft.com/office/officeart/2005/8/layout/vList3#1"/>
    <dgm:cxn modelId="{4071BFD2-DF01-411F-8A87-43EE62287F69}" type="presParOf" srcId="{A7CB38A6-5C8B-4CB3-8972-3756AD210CA6}" destId="{09647E88-CC32-469E-A12C-8A81750C120F}" srcOrd="5" destOrd="0" presId="urn:microsoft.com/office/officeart/2005/8/layout/vList3#1"/>
    <dgm:cxn modelId="{EBAFEFF4-D5D7-486B-8FB6-FCC5641297F0}" type="presParOf" srcId="{A7CB38A6-5C8B-4CB3-8972-3756AD210CA6}" destId="{19171A2F-83A3-44CA-9A1D-239E8A30D7DE}" srcOrd="6" destOrd="0" presId="urn:microsoft.com/office/officeart/2005/8/layout/vList3#1"/>
    <dgm:cxn modelId="{EBFCB8BA-AD23-46D6-A834-84BC274FAF69}" type="presParOf" srcId="{19171A2F-83A3-44CA-9A1D-239E8A30D7DE}" destId="{48B7B560-434C-4C51-A93E-D17402D92B61}" srcOrd="0" destOrd="0" presId="urn:microsoft.com/office/officeart/2005/8/layout/vList3#1"/>
    <dgm:cxn modelId="{42FD1508-7385-44A6-8BCF-AAD48CCD10B7}" type="presParOf" srcId="{19171A2F-83A3-44CA-9A1D-239E8A30D7DE}" destId="{66C3009C-FF1B-445B-B418-B8634FC85BF9}" srcOrd="1" destOrd="0" presId="urn:microsoft.com/office/officeart/2005/8/layout/vList3#1"/>
    <dgm:cxn modelId="{51941667-E79D-4A5E-A6DE-323407AB3817}" type="presParOf" srcId="{A7CB38A6-5C8B-4CB3-8972-3756AD210CA6}" destId="{754C7C2B-70F2-4034-8A25-19B53ED3232E}" srcOrd="7" destOrd="0" presId="urn:microsoft.com/office/officeart/2005/8/layout/vList3#1"/>
    <dgm:cxn modelId="{A378FDB5-CEE8-4A79-A60D-D518D4E9D43E}" type="presParOf" srcId="{A7CB38A6-5C8B-4CB3-8972-3756AD210CA6}" destId="{22A5FDAE-4626-4A62-A59A-56CBC248FA43}" srcOrd="8" destOrd="0" presId="urn:microsoft.com/office/officeart/2005/8/layout/vList3#1"/>
    <dgm:cxn modelId="{DA334A95-D1C8-4074-AB99-B65A17FA88BD}" type="presParOf" srcId="{22A5FDAE-4626-4A62-A59A-56CBC248FA43}" destId="{438D64E4-0BAD-45A4-A106-FD5B5C721F1C}" srcOrd="0" destOrd="0" presId="urn:microsoft.com/office/officeart/2005/8/layout/vList3#1"/>
    <dgm:cxn modelId="{DE553278-7657-4FC6-AA6F-9FA04547812A}" type="presParOf" srcId="{22A5FDAE-4626-4A62-A59A-56CBC248FA43}" destId="{BD638481-B70D-4653-BF94-E3EAC853E55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6B8BE-5B7B-43DC-B155-432B4D1734CC}">
      <dsp:nvSpPr>
        <dsp:cNvPr id="0" name=""/>
        <dsp:cNvSpPr/>
      </dsp:nvSpPr>
      <dsp:spPr>
        <a:xfrm>
          <a:off x="0" y="71019"/>
          <a:ext cx="8507287" cy="111505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54076" rIns="660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Book Antiqua" pitchFamily="18" charset="0"/>
              <a:cs typeface="Times New Roman" panose="02020603050405020304" pitchFamily="18" charset="0"/>
            </a:rPr>
            <a:t>Департамент образования администрации муниципального образования город Краснодар</a:t>
          </a:r>
          <a:endParaRPr lang="ru-RU" sz="1600" b="1" kern="1200" dirty="0">
            <a:solidFill>
              <a:schemeClr val="tx1"/>
            </a:solidFill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71019"/>
        <a:ext cx="8507287" cy="1115051"/>
      </dsp:txXfrm>
    </dsp:sp>
    <dsp:sp modelId="{C833C01A-F778-4425-A68D-9FB26CEE010B}">
      <dsp:nvSpPr>
        <dsp:cNvPr id="0" name=""/>
        <dsp:cNvSpPr/>
      </dsp:nvSpPr>
      <dsp:spPr>
        <a:xfrm>
          <a:off x="425364" y="66185"/>
          <a:ext cx="7572030" cy="35235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  <a:cs typeface="Times New Roman" panose="02020603050405020304" pitchFamily="18" charset="0"/>
            </a:rPr>
            <a:t>Заказчик Программы</a:t>
          </a:r>
          <a:endParaRPr lang="ru-RU" sz="18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25364" y="66185"/>
        <a:ext cx="7572030" cy="352351"/>
      </dsp:txXfrm>
    </dsp:sp>
    <dsp:sp modelId="{0E7D0BA4-E278-4121-B94C-94B30F9861B9}">
      <dsp:nvSpPr>
        <dsp:cNvPr id="0" name=""/>
        <dsp:cNvSpPr/>
      </dsp:nvSpPr>
      <dsp:spPr>
        <a:xfrm>
          <a:off x="0" y="1428759"/>
          <a:ext cx="8507287" cy="1579725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8598"/>
              <a:satOff val="-6168"/>
              <a:lumOff val="-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54076" rIns="660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Муниципальное бюджетное образовательное учреждение для детей, нуждающихся в психолого-педагогической и медико-социальной помощи,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«Центр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диагностики и консультирования «Детство» муниципального образования город Краснодар                                             (МБОУ ЦДК «Детство» г. Краснодара)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1428759"/>
        <a:ext cx="8507287" cy="1579725"/>
      </dsp:txXfrm>
    </dsp:sp>
    <dsp:sp modelId="{5FCBEB11-F7BF-47D6-81D7-1D6315D78A47}">
      <dsp:nvSpPr>
        <dsp:cNvPr id="0" name=""/>
        <dsp:cNvSpPr/>
      </dsp:nvSpPr>
      <dsp:spPr>
        <a:xfrm>
          <a:off x="400025" y="1285883"/>
          <a:ext cx="7616455" cy="340854"/>
        </a:xfrm>
        <a:prstGeom prst="roundRect">
          <a:avLst/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Разработчик-координатор Программы</a:t>
          </a:r>
          <a:endParaRPr lang="ru-RU" sz="1800" b="1" kern="1200" dirty="0">
            <a:latin typeface="Book Antiqua" pitchFamily="18" charset="0"/>
          </a:endParaRPr>
        </a:p>
      </dsp:txBody>
      <dsp:txXfrm>
        <a:off x="400025" y="1285883"/>
        <a:ext cx="7616455" cy="340854"/>
      </dsp:txXfrm>
    </dsp:sp>
    <dsp:sp modelId="{CC960F54-28B4-4AFB-9B72-68A5D2A81381}">
      <dsp:nvSpPr>
        <dsp:cNvPr id="0" name=""/>
        <dsp:cNvSpPr/>
      </dsp:nvSpPr>
      <dsp:spPr>
        <a:xfrm>
          <a:off x="0" y="3332940"/>
          <a:ext cx="8507287" cy="73631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17197"/>
              <a:satOff val="-12335"/>
              <a:lumOff val="-6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54076" rIns="6602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Book Antiqua" pitchFamily="18" charset="0"/>
              <a:cs typeface="Times New Roman" panose="02020603050405020304" pitchFamily="18" charset="0"/>
            </a:rPr>
            <a:t>МБОУ ЦДК «Детство» г. Краснодара</a:t>
          </a:r>
          <a:endParaRPr lang="ru-RU" sz="18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3332940"/>
        <a:ext cx="8507287" cy="736312"/>
      </dsp:txXfrm>
    </dsp:sp>
    <dsp:sp modelId="{2587182C-7277-40FD-94D4-B94AC23E9753}">
      <dsp:nvSpPr>
        <dsp:cNvPr id="0" name=""/>
        <dsp:cNvSpPr/>
      </dsp:nvSpPr>
      <dsp:spPr>
        <a:xfrm>
          <a:off x="425364" y="3135928"/>
          <a:ext cx="7530940" cy="447932"/>
        </a:xfrm>
        <a:prstGeom prst="round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  <a:cs typeface="Times New Roman" panose="02020603050405020304" pitchFamily="18" charset="0"/>
            </a:rPr>
            <a:t>Исполнитель</a:t>
          </a:r>
          <a:r>
            <a:rPr lang="ru-RU" sz="1800" b="1" kern="1200" baseline="0" dirty="0" smtClean="0">
              <a:latin typeface="Book Antiqua" pitchFamily="18" charset="0"/>
              <a:cs typeface="Times New Roman" panose="02020603050405020304" pitchFamily="18" charset="0"/>
            </a:rPr>
            <a:t> Программы</a:t>
          </a:r>
          <a:endParaRPr lang="ru-RU" sz="18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25364" y="3135928"/>
        <a:ext cx="7530940" cy="447932"/>
      </dsp:txXfrm>
    </dsp:sp>
    <dsp:sp modelId="{E605E66B-DF9F-4783-8FE1-2DB5D019AC33}">
      <dsp:nvSpPr>
        <dsp:cNvPr id="0" name=""/>
        <dsp:cNvSpPr/>
      </dsp:nvSpPr>
      <dsp:spPr>
        <a:xfrm>
          <a:off x="0" y="4307725"/>
          <a:ext cx="8507287" cy="115132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25795"/>
              <a:satOff val="-18503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54076" rIns="660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Специалисты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психологических и социально-педагогических служб (педагоги-психологи, социальные педагоги, учителя-логопеды)                    ОО г. Краснодара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4307725"/>
        <a:ext cx="8507287" cy="1151324"/>
      </dsp:txXfrm>
    </dsp:sp>
    <dsp:sp modelId="{928364A7-600D-43E9-AE7F-66224467352A}">
      <dsp:nvSpPr>
        <dsp:cNvPr id="0" name=""/>
        <dsp:cNvSpPr/>
      </dsp:nvSpPr>
      <dsp:spPr>
        <a:xfrm>
          <a:off x="425364" y="4161053"/>
          <a:ext cx="7539277" cy="397592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  <a:cs typeface="Times New Roman" panose="02020603050405020304" pitchFamily="18" charset="0"/>
            </a:rPr>
            <a:t>Исполнители отдельных мероприятий Программы</a:t>
          </a:r>
          <a:endParaRPr lang="ru-RU" sz="18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25364" y="4161053"/>
        <a:ext cx="7539277" cy="3975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9D133-F6D3-4D0F-B997-B69C22681BD3}">
      <dsp:nvSpPr>
        <dsp:cNvPr id="0" name=""/>
        <dsp:cNvSpPr/>
      </dsp:nvSpPr>
      <dsp:spPr>
        <a:xfrm>
          <a:off x="0" y="0"/>
          <a:ext cx="8472517" cy="9711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  <a:cs typeface="Times New Roman" pitchFamily="18" charset="0"/>
            </a:rPr>
            <a:t>Формирование психологически комфортной образовательной среды</a:t>
          </a:r>
          <a:endParaRPr lang="ru-RU" sz="2000" b="1" kern="1200" dirty="0">
            <a:latin typeface="Book Antiqua" pitchFamily="18" charset="0"/>
          </a:endParaRPr>
        </a:p>
      </dsp:txBody>
      <dsp:txXfrm>
        <a:off x="1798155" y="0"/>
        <a:ext cx="6674362" cy="971148"/>
      </dsp:txXfrm>
    </dsp:sp>
    <dsp:sp modelId="{956D35BD-58B7-40D9-973C-CEFAF65624BA}">
      <dsp:nvSpPr>
        <dsp:cNvPr id="0" name=""/>
        <dsp:cNvSpPr/>
      </dsp:nvSpPr>
      <dsp:spPr>
        <a:xfrm>
          <a:off x="387023" y="70965"/>
          <a:ext cx="1127759" cy="829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C4555-A371-4217-8115-ED363C7DA7FA}">
      <dsp:nvSpPr>
        <dsp:cNvPr id="0" name=""/>
        <dsp:cNvSpPr/>
      </dsp:nvSpPr>
      <dsp:spPr>
        <a:xfrm>
          <a:off x="0" y="1074800"/>
          <a:ext cx="8472517" cy="1036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Book Antiqua" pitchFamily="18" charset="0"/>
              <a:cs typeface="Times New Roman" pitchFamily="18" charset="0"/>
            </a:rPr>
            <a:t>Повышение уровня профессиональной компетентности исполнителей Программы</a:t>
          </a:r>
          <a:endParaRPr lang="ru-RU" sz="2000" b="1" kern="1200" dirty="0">
            <a:latin typeface="Book Antiqua" pitchFamily="18" charset="0"/>
          </a:endParaRPr>
        </a:p>
      </dsp:txBody>
      <dsp:txXfrm>
        <a:off x="1798155" y="1074800"/>
        <a:ext cx="6674362" cy="1036521"/>
      </dsp:txXfrm>
    </dsp:sp>
    <dsp:sp modelId="{4D33A66A-5F7C-4451-99BD-7C5B5D037A6D}">
      <dsp:nvSpPr>
        <dsp:cNvPr id="0" name=""/>
        <dsp:cNvSpPr/>
      </dsp:nvSpPr>
      <dsp:spPr>
        <a:xfrm>
          <a:off x="387023" y="1178452"/>
          <a:ext cx="1127759" cy="829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9B4D-5156-48D0-A2BF-63AB96BD1B17}">
      <dsp:nvSpPr>
        <dsp:cNvPr id="0" name=""/>
        <dsp:cNvSpPr/>
      </dsp:nvSpPr>
      <dsp:spPr>
        <a:xfrm>
          <a:off x="0" y="2214973"/>
          <a:ext cx="8472517" cy="10365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  <a:cs typeface="Times New Roman" pitchFamily="18" charset="0"/>
            </a:rPr>
            <a:t>Обеспечение условий для успешной адаптации и социализации </a:t>
          </a:r>
          <a:r>
            <a:rPr lang="ru-RU" sz="2000" b="1" kern="1200" dirty="0" smtClean="0">
              <a:latin typeface="Book Antiqua" pitchFamily="18" charset="0"/>
              <a:cs typeface="Times New Roman" pitchFamily="18" charset="0"/>
            </a:rPr>
            <a:t>детей, прибывших с территории Украины, в </a:t>
          </a:r>
          <a:r>
            <a:rPr lang="ru-RU" sz="2000" b="1" kern="1200" dirty="0" smtClean="0">
              <a:latin typeface="Book Antiqua" pitchFamily="18" charset="0"/>
              <a:cs typeface="Times New Roman" pitchFamily="18" charset="0"/>
            </a:rPr>
            <a:t>новой социальной и образовательной среде</a:t>
          </a:r>
          <a:endParaRPr lang="ru-RU" sz="2000" b="1" kern="1200" dirty="0">
            <a:latin typeface="Book Antiqua" pitchFamily="18" charset="0"/>
          </a:endParaRPr>
        </a:p>
      </dsp:txBody>
      <dsp:txXfrm>
        <a:off x="1798155" y="2214973"/>
        <a:ext cx="6674362" cy="1036521"/>
      </dsp:txXfrm>
    </dsp:sp>
    <dsp:sp modelId="{621237C9-FE4A-41D3-9C54-F079EFAD341A}">
      <dsp:nvSpPr>
        <dsp:cNvPr id="0" name=""/>
        <dsp:cNvSpPr/>
      </dsp:nvSpPr>
      <dsp:spPr>
        <a:xfrm>
          <a:off x="387023" y="2318625"/>
          <a:ext cx="1127759" cy="829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A8F6D-71C0-404E-8E17-49014971FFA4}">
      <dsp:nvSpPr>
        <dsp:cNvPr id="0" name=""/>
        <dsp:cNvSpPr/>
      </dsp:nvSpPr>
      <dsp:spPr>
        <a:xfrm>
          <a:off x="0" y="3355147"/>
          <a:ext cx="8472517" cy="12635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  <a:cs typeface="Times New Roman" pitchFamily="18" charset="0"/>
            </a:rPr>
            <a:t>Оказание комплексной системной психологической, социально-педагогической и </a:t>
          </a:r>
          <a:r>
            <a:rPr lang="ru-RU" sz="1800" b="1" kern="1200" dirty="0" err="1" smtClean="0">
              <a:latin typeface="Book Antiqua" pitchFamily="18" charset="0"/>
              <a:cs typeface="Times New Roman" pitchFamily="18" charset="0"/>
            </a:rPr>
            <a:t>психолого-медико-педагогической</a:t>
          </a:r>
          <a:r>
            <a:rPr lang="ru-RU" sz="1800" b="1" kern="1200" dirty="0" smtClean="0">
              <a:latin typeface="Book Antiqua" pitchFamily="18" charset="0"/>
              <a:cs typeface="Times New Roman" pitchFamily="18" charset="0"/>
            </a:rPr>
            <a:t> помощи нуждающимся в ней детям, прибывшим с территории Украины</a:t>
          </a:r>
          <a:endParaRPr lang="ru-RU" sz="1800" b="1" kern="1200" dirty="0">
            <a:latin typeface="Book Antiqua" pitchFamily="18" charset="0"/>
            <a:cs typeface="Times New Roman" pitchFamily="18" charset="0"/>
          </a:endParaRPr>
        </a:p>
      </dsp:txBody>
      <dsp:txXfrm>
        <a:off x="1798155" y="3355147"/>
        <a:ext cx="6674362" cy="1263550"/>
      </dsp:txXfrm>
    </dsp:sp>
    <dsp:sp modelId="{A9463C64-D3A9-45BD-A9B3-8FC3BBA3ADD7}">
      <dsp:nvSpPr>
        <dsp:cNvPr id="0" name=""/>
        <dsp:cNvSpPr/>
      </dsp:nvSpPr>
      <dsp:spPr>
        <a:xfrm>
          <a:off x="387023" y="3572314"/>
          <a:ext cx="1127759" cy="829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17AF1-3326-4EE7-A027-AF8BCDB6E419}">
      <dsp:nvSpPr>
        <dsp:cNvPr id="0" name=""/>
        <dsp:cNvSpPr/>
      </dsp:nvSpPr>
      <dsp:spPr>
        <a:xfrm>
          <a:off x="0" y="4722350"/>
          <a:ext cx="8472517" cy="10365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  <a:cs typeface="Times New Roman" pitchFamily="18" charset="0"/>
            </a:rPr>
            <a:t>Создание системы ресурсного обеспечения Программы</a:t>
          </a:r>
          <a:endParaRPr lang="ru-RU" sz="2000" b="1" kern="1200" dirty="0">
            <a:latin typeface="Book Antiqua" pitchFamily="18" charset="0"/>
            <a:cs typeface="Times New Roman" pitchFamily="18" charset="0"/>
          </a:endParaRPr>
        </a:p>
      </dsp:txBody>
      <dsp:txXfrm>
        <a:off x="1798155" y="4722350"/>
        <a:ext cx="6674362" cy="1036521"/>
      </dsp:txXfrm>
    </dsp:sp>
    <dsp:sp modelId="{9626E747-3C3E-4768-B321-DE95FEAEE20B}">
      <dsp:nvSpPr>
        <dsp:cNvPr id="0" name=""/>
        <dsp:cNvSpPr/>
      </dsp:nvSpPr>
      <dsp:spPr>
        <a:xfrm>
          <a:off x="442400" y="4824534"/>
          <a:ext cx="1127759" cy="829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5034B-03F6-458F-8C03-F1FB28CFF997}">
      <dsp:nvSpPr>
        <dsp:cNvPr id="0" name=""/>
        <dsp:cNvSpPr/>
      </dsp:nvSpPr>
      <dsp:spPr>
        <a:xfrm rot="10800000">
          <a:off x="1651651" y="2446"/>
          <a:ext cx="6080760" cy="48012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«Организация и управление»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2446"/>
        <a:ext cx="6080760" cy="480126"/>
      </dsp:txXfrm>
    </dsp:sp>
    <dsp:sp modelId="{49B9D818-6CE2-48BB-A202-FD45B1898330}">
      <dsp:nvSpPr>
        <dsp:cNvPr id="0" name=""/>
        <dsp:cNvSpPr/>
      </dsp:nvSpPr>
      <dsp:spPr>
        <a:xfrm>
          <a:off x="1411588" y="2446"/>
          <a:ext cx="480126" cy="48012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62D51-7694-4FC8-859C-BFD3ED1E7C04}">
      <dsp:nvSpPr>
        <dsp:cNvPr id="0" name=""/>
        <dsp:cNvSpPr/>
      </dsp:nvSpPr>
      <dsp:spPr>
        <a:xfrm rot="10800000">
          <a:off x="1651651" y="625895"/>
          <a:ext cx="6080760" cy="480126"/>
        </a:xfrm>
        <a:prstGeom prst="homePlate">
          <a:avLst/>
        </a:prstGeom>
        <a:solidFill>
          <a:schemeClr val="accent4">
            <a:hueOff val="-221786"/>
            <a:satOff val="-7467"/>
            <a:lumOff val="-1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«Профессионализм и компетентность»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625895"/>
        <a:ext cx="6080760" cy="480126"/>
      </dsp:txXfrm>
    </dsp:sp>
    <dsp:sp modelId="{7EF24DEC-3746-4D68-A721-59DF2DE84C23}">
      <dsp:nvSpPr>
        <dsp:cNvPr id="0" name=""/>
        <dsp:cNvSpPr/>
      </dsp:nvSpPr>
      <dsp:spPr>
        <a:xfrm>
          <a:off x="1411588" y="625895"/>
          <a:ext cx="480126" cy="480126"/>
        </a:xfrm>
        <a:prstGeom prst="ellipse">
          <a:avLst/>
        </a:prstGeom>
        <a:solidFill>
          <a:schemeClr val="accent4">
            <a:tint val="50000"/>
            <a:hueOff val="-217518"/>
            <a:satOff val="-8121"/>
            <a:lumOff val="-7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4F244-2763-4E9A-A7B8-590795AD8A83}">
      <dsp:nvSpPr>
        <dsp:cNvPr id="0" name=""/>
        <dsp:cNvSpPr/>
      </dsp:nvSpPr>
      <dsp:spPr>
        <a:xfrm rot="10800000">
          <a:off x="1651651" y="1249343"/>
          <a:ext cx="6080760" cy="480126"/>
        </a:xfrm>
        <a:prstGeom prst="homePlate">
          <a:avLst/>
        </a:prstGeom>
        <a:solidFill>
          <a:schemeClr val="accent4">
            <a:hueOff val="-443573"/>
            <a:satOff val="-14933"/>
            <a:lumOff val="-3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«Информирование и просвещение»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1249343"/>
        <a:ext cx="6080760" cy="480126"/>
      </dsp:txXfrm>
    </dsp:sp>
    <dsp:sp modelId="{C914B0B5-1320-4CD5-B07E-6B925728E78F}">
      <dsp:nvSpPr>
        <dsp:cNvPr id="0" name=""/>
        <dsp:cNvSpPr/>
      </dsp:nvSpPr>
      <dsp:spPr>
        <a:xfrm>
          <a:off x="1411588" y="1249343"/>
          <a:ext cx="480126" cy="480126"/>
        </a:xfrm>
        <a:prstGeom prst="ellipse">
          <a:avLst/>
        </a:prstGeom>
        <a:solidFill>
          <a:schemeClr val="accent4">
            <a:tint val="50000"/>
            <a:hueOff val="-435036"/>
            <a:satOff val="-16241"/>
            <a:lumOff val="-1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644ED-CF22-4EB1-9103-8EFB498BB7AC}">
      <dsp:nvSpPr>
        <dsp:cNvPr id="0" name=""/>
        <dsp:cNvSpPr/>
      </dsp:nvSpPr>
      <dsp:spPr>
        <a:xfrm rot="10800000">
          <a:off x="1651651" y="1872792"/>
          <a:ext cx="6080760" cy="480126"/>
        </a:xfrm>
        <a:prstGeom prst="homePlate">
          <a:avLst/>
        </a:prstGeom>
        <a:solidFill>
          <a:schemeClr val="accent4">
            <a:hueOff val="-665359"/>
            <a:satOff val="-22400"/>
            <a:lumOff val="-5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«Диагностика и мониторинг»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1872792"/>
        <a:ext cx="6080760" cy="480126"/>
      </dsp:txXfrm>
    </dsp:sp>
    <dsp:sp modelId="{31BB60AE-5050-44E7-BCC0-7566AEA14EDB}">
      <dsp:nvSpPr>
        <dsp:cNvPr id="0" name=""/>
        <dsp:cNvSpPr/>
      </dsp:nvSpPr>
      <dsp:spPr>
        <a:xfrm>
          <a:off x="1411588" y="1872792"/>
          <a:ext cx="480126" cy="480126"/>
        </a:xfrm>
        <a:prstGeom prst="ellipse">
          <a:avLst/>
        </a:prstGeom>
        <a:solidFill>
          <a:schemeClr val="accent4">
            <a:tint val="50000"/>
            <a:hueOff val="-652554"/>
            <a:satOff val="-24362"/>
            <a:lumOff val="-2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3F8A-3234-4276-A739-508C8E3DAB60}">
      <dsp:nvSpPr>
        <dsp:cNvPr id="0" name=""/>
        <dsp:cNvSpPr/>
      </dsp:nvSpPr>
      <dsp:spPr>
        <a:xfrm rot="10800000">
          <a:off x="1651651" y="2496240"/>
          <a:ext cx="6080760" cy="480126"/>
        </a:xfrm>
        <a:prstGeom prst="homePlate">
          <a:avLst/>
        </a:prstGeom>
        <a:solidFill>
          <a:schemeClr val="accent4">
            <a:hueOff val="-887145"/>
            <a:satOff val="-29867"/>
            <a:lumOff val="-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«Координация и сотрудничество»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2496240"/>
        <a:ext cx="6080760" cy="480126"/>
      </dsp:txXfrm>
    </dsp:sp>
    <dsp:sp modelId="{4D8A41EC-F84A-4BF8-BBD9-6068AE0B9579}">
      <dsp:nvSpPr>
        <dsp:cNvPr id="0" name=""/>
        <dsp:cNvSpPr/>
      </dsp:nvSpPr>
      <dsp:spPr>
        <a:xfrm>
          <a:off x="1411588" y="2496240"/>
          <a:ext cx="480126" cy="480126"/>
        </a:xfrm>
        <a:prstGeom prst="ellipse">
          <a:avLst/>
        </a:prstGeom>
        <a:solidFill>
          <a:schemeClr val="accent4">
            <a:tint val="50000"/>
            <a:hueOff val="-870072"/>
            <a:satOff val="-32482"/>
            <a:lumOff val="-30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23728-9858-44DF-A5C2-C9A1DFDDE351}">
      <dsp:nvSpPr>
        <dsp:cNvPr id="0" name=""/>
        <dsp:cNvSpPr/>
      </dsp:nvSpPr>
      <dsp:spPr>
        <a:xfrm rot="10800000">
          <a:off x="1651651" y="3119688"/>
          <a:ext cx="6080760" cy="480126"/>
        </a:xfrm>
        <a:prstGeom prst="homePlate">
          <a:avLst/>
        </a:prstGeom>
        <a:solidFill>
          <a:schemeClr val="accent4">
            <a:hueOff val="-1108931"/>
            <a:satOff val="-37334"/>
            <a:lumOff val="-9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«Поддержка и сопровождение»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3119688"/>
        <a:ext cx="6080760" cy="480126"/>
      </dsp:txXfrm>
    </dsp:sp>
    <dsp:sp modelId="{96FFAFE1-8CC2-4844-936B-8B0C7CD702BB}">
      <dsp:nvSpPr>
        <dsp:cNvPr id="0" name=""/>
        <dsp:cNvSpPr/>
      </dsp:nvSpPr>
      <dsp:spPr>
        <a:xfrm>
          <a:off x="1411588" y="3119688"/>
          <a:ext cx="480126" cy="480126"/>
        </a:xfrm>
        <a:prstGeom prst="ellipse">
          <a:avLst/>
        </a:prstGeom>
        <a:solidFill>
          <a:schemeClr val="accent4">
            <a:tint val="50000"/>
            <a:hueOff val="-1087591"/>
            <a:satOff val="-40603"/>
            <a:lumOff val="-3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C6D82-9509-4CFE-9EB6-3AC651B786CD}">
      <dsp:nvSpPr>
        <dsp:cNvPr id="0" name=""/>
        <dsp:cNvSpPr/>
      </dsp:nvSpPr>
      <dsp:spPr>
        <a:xfrm rot="10800000">
          <a:off x="1651651" y="3743137"/>
          <a:ext cx="6080760" cy="480126"/>
        </a:xfrm>
        <a:prstGeom prst="homePlate">
          <a:avLst/>
        </a:prstGeom>
        <a:solidFill>
          <a:schemeClr val="accent4">
            <a:hueOff val="-1330718"/>
            <a:satOff val="-44800"/>
            <a:lumOff val="-10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«Реабилитация и коррекция»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3743137"/>
        <a:ext cx="6080760" cy="480126"/>
      </dsp:txXfrm>
    </dsp:sp>
    <dsp:sp modelId="{BB5EE98F-BFB6-4BA2-91AC-55FA695F17B6}">
      <dsp:nvSpPr>
        <dsp:cNvPr id="0" name=""/>
        <dsp:cNvSpPr/>
      </dsp:nvSpPr>
      <dsp:spPr>
        <a:xfrm>
          <a:off x="1411588" y="3743137"/>
          <a:ext cx="480126" cy="480126"/>
        </a:xfrm>
        <a:prstGeom prst="ellipse">
          <a:avLst/>
        </a:prstGeom>
        <a:solidFill>
          <a:schemeClr val="accent4">
            <a:tint val="50000"/>
            <a:hueOff val="-1305109"/>
            <a:satOff val="-48724"/>
            <a:lumOff val="-46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01FE3-0FBF-4B0B-938D-7C11516B927F}">
      <dsp:nvSpPr>
        <dsp:cNvPr id="0" name=""/>
        <dsp:cNvSpPr/>
      </dsp:nvSpPr>
      <dsp:spPr>
        <a:xfrm rot="10800000">
          <a:off x="1651651" y="4366585"/>
          <a:ext cx="6080760" cy="480126"/>
        </a:xfrm>
        <a:prstGeom prst="homePlate">
          <a:avLst/>
        </a:prstGeom>
        <a:solidFill>
          <a:schemeClr val="accent4">
            <a:hueOff val="-1552504"/>
            <a:satOff val="-52267"/>
            <a:lumOff val="-12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«Забота и дружба»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4366585"/>
        <a:ext cx="6080760" cy="480126"/>
      </dsp:txXfrm>
    </dsp:sp>
    <dsp:sp modelId="{753A7B2A-FA4E-4377-9215-BD4C3A766153}">
      <dsp:nvSpPr>
        <dsp:cNvPr id="0" name=""/>
        <dsp:cNvSpPr/>
      </dsp:nvSpPr>
      <dsp:spPr>
        <a:xfrm>
          <a:off x="1411588" y="4366585"/>
          <a:ext cx="480126" cy="480126"/>
        </a:xfrm>
        <a:prstGeom prst="ellipse">
          <a:avLst/>
        </a:prstGeom>
        <a:solidFill>
          <a:schemeClr val="accent4">
            <a:tint val="50000"/>
            <a:hueOff val="-1522627"/>
            <a:satOff val="-56844"/>
            <a:lumOff val="-53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6CE74-E17B-40D1-BBDA-7BFC5C529E55}">
      <dsp:nvSpPr>
        <dsp:cNvPr id="0" name=""/>
        <dsp:cNvSpPr/>
      </dsp:nvSpPr>
      <dsp:spPr>
        <a:xfrm rot="10800000">
          <a:off x="1651651" y="4990034"/>
          <a:ext cx="6080760" cy="480126"/>
        </a:xfrm>
        <a:prstGeom prst="homePlate">
          <a:avLst/>
        </a:prstGeom>
        <a:solidFill>
          <a:schemeClr val="accent4">
            <a:hueOff val="-1774290"/>
            <a:satOff val="-59734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23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Book Antiqua" pitchFamily="18" charset="0"/>
            </a:rPr>
            <a:t>«Анализ и корректировка»</a:t>
          </a:r>
          <a:endParaRPr lang="ru-RU" sz="2200" b="1" kern="1200" dirty="0">
            <a:latin typeface="Book Antiqua" pitchFamily="18" charset="0"/>
          </a:endParaRPr>
        </a:p>
      </dsp:txBody>
      <dsp:txXfrm rot="10800000">
        <a:off x="1651651" y="4990034"/>
        <a:ext cx="6080760" cy="480126"/>
      </dsp:txXfrm>
    </dsp:sp>
    <dsp:sp modelId="{99E384D0-C17F-40A5-BD08-955FF98E384E}">
      <dsp:nvSpPr>
        <dsp:cNvPr id="0" name=""/>
        <dsp:cNvSpPr/>
      </dsp:nvSpPr>
      <dsp:spPr>
        <a:xfrm>
          <a:off x="1411588" y="4990034"/>
          <a:ext cx="480126" cy="480126"/>
        </a:xfrm>
        <a:prstGeom prst="ellipse">
          <a:avLst/>
        </a:prstGeom>
        <a:solidFill>
          <a:schemeClr val="accent4">
            <a:tint val="50000"/>
            <a:hueOff val="-1740145"/>
            <a:satOff val="-64965"/>
            <a:lumOff val="-6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6B8BE-5B7B-43DC-B155-432B4D1734CC}">
      <dsp:nvSpPr>
        <dsp:cNvPr id="0" name=""/>
        <dsp:cNvSpPr/>
      </dsp:nvSpPr>
      <dsp:spPr>
        <a:xfrm>
          <a:off x="0" y="338491"/>
          <a:ext cx="8507287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124968" rIns="6602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Управление по взаимодействию с правоохранительными органами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Управление по вопросам семьи и детства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Управление по делам молодежи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Отдел по делам несовершеннолетних управления делами администрации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 Межведомственная комиссия по противодействию злоупотреблению наркотическими средствами и их незаконному обороту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Book Antiqua" pitchFamily="18" charset="0"/>
              <a:cs typeface="Times New Roman" panose="02020603050405020304" pitchFamily="18" charset="0"/>
            </a:rPr>
            <a:t> Уполномоченный по правам ребенка города Краснодара</a:t>
          </a:r>
          <a:endParaRPr lang="ru-RU" sz="14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338491"/>
        <a:ext cx="8507287" cy="1738800"/>
      </dsp:txXfrm>
    </dsp:sp>
    <dsp:sp modelId="{C833C01A-F778-4425-A68D-9FB26CEE010B}">
      <dsp:nvSpPr>
        <dsp:cNvPr id="0" name=""/>
        <dsp:cNvSpPr/>
      </dsp:nvSpPr>
      <dsp:spPr>
        <a:xfrm>
          <a:off x="425364" y="1"/>
          <a:ext cx="7727697" cy="4615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  <a:cs typeface="Times New Roman" panose="02020603050405020304" pitchFamily="18" charset="0"/>
            </a:rPr>
            <a:t>Администрация города Краснодара</a:t>
          </a:r>
          <a:endParaRPr lang="ru-RU" sz="20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25364" y="1"/>
        <a:ext cx="7727697" cy="461519"/>
      </dsp:txXfrm>
    </dsp:sp>
    <dsp:sp modelId="{0E7D0BA4-E278-4121-B94C-94B30F9861B9}">
      <dsp:nvSpPr>
        <dsp:cNvPr id="0" name=""/>
        <dsp:cNvSpPr/>
      </dsp:nvSpPr>
      <dsp:spPr>
        <a:xfrm>
          <a:off x="0" y="2442337"/>
          <a:ext cx="8507287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91430"/>
              <a:satOff val="-19911"/>
              <a:lumOff val="-4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124968" rIns="6602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ГБУЗ </a:t>
          </a: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«Городской </a:t>
          </a: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психоневрологический диспансер</a:t>
          </a: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» </a:t>
          </a:r>
          <a:endParaRPr lang="ru-RU" sz="15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ГБУЗ СКПБ № </a:t>
          </a: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1 </a:t>
          </a:r>
          <a:endParaRPr lang="ru-RU" sz="15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ФКУ «ГБ МСЭ КК</a:t>
          </a: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» </a:t>
          </a:r>
          <a:endParaRPr lang="ru-RU" sz="15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Book Antiqua" pitchFamily="18" charset="0"/>
              <a:cs typeface="Times New Roman" panose="02020603050405020304" pitchFamily="18" charset="0"/>
            </a:rPr>
            <a:t>детские поликлиники города</a:t>
          </a:r>
          <a:endParaRPr lang="ru-RU" sz="15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2442337"/>
        <a:ext cx="8507287" cy="1171800"/>
      </dsp:txXfrm>
    </dsp:sp>
    <dsp:sp modelId="{5FCBEB11-F7BF-47D6-81D7-1D6315D78A47}">
      <dsp:nvSpPr>
        <dsp:cNvPr id="0" name=""/>
        <dsp:cNvSpPr/>
      </dsp:nvSpPr>
      <dsp:spPr>
        <a:xfrm>
          <a:off x="425364" y="2144161"/>
          <a:ext cx="7760390" cy="386736"/>
        </a:xfrm>
        <a:prstGeom prst="roundRect">
          <a:avLst/>
        </a:prstGeom>
        <a:solidFill>
          <a:schemeClr val="accent4">
            <a:hueOff val="-591430"/>
            <a:satOff val="-19911"/>
            <a:lumOff val="-48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Учреждения здравоохранения </a:t>
          </a:r>
          <a:endParaRPr lang="ru-RU" sz="2000" b="1" kern="1200" dirty="0">
            <a:latin typeface="Book Antiqua" pitchFamily="18" charset="0"/>
          </a:endParaRPr>
        </a:p>
      </dsp:txBody>
      <dsp:txXfrm>
        <a:off x="425364" y="2144161"/>
        <a:ext cx="7760390" cy="386736"/>
      </dsp:txXfrm>
    </dsp:sp>
    <dsp:sp modelId="{CC960F54-28B4-4AFB-9B72-68A5D2A81381}">
      <dsp:nvSpPr>
        <dsp:cNvPr id="0" name=""/>
        <dsp:cNvSpPr/>
      </dsp:nvSpPr>
      <dsp:spPr>
        <a:xfrm>
          <a:off x="0" y="4110602"/>
          <a:ext cx="8507287" cy="463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82860"/>
              <a:satOff val="-39823"/>
              <a:lumOff val="-9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124968" rIns="660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ККИДППО, </a:t>
          </a:r>
          <a:r>
            <a:rPr lang="ru-RU" sz="1600" b="1" kern="1200" dirty="0" err="1" smtClean="0">
              <a:latin typeface="Book Antiqua" pitchFamily="18" charset="0"/>
              <a:cs typeface="Times New Roman" panose="02020603050405020304" pitchFamily="18" charset="0"/>
            </a:rPr>
            <a:t>КубГУ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,  КГУКИ,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КСЭИ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4110602"/>
        <a:ext cx="8507287" cy="463050"/>
      </dsp:txXfrm>
    </dsp:sp>
    <dsp:sp modelId="{2587182C-7277-40FD-94D4-B94AC23E9753}">
      <dsp:nvSpPr>
        <dsp:cNvPr id="0" name=""/>
        <dsp:cNvSpPr/>
      </dsp:nvSpPr>
      <dsp:spPr>
        <a:xfrm>
          <a:off x="424949" y="3646537"/>
          <a:ext cx="7740556" cy="552625"/>
        </a:xfrm>
        <a:prstGeom prst="roundRect">
          <a:avLst/>
        </a:prstGeom>
        <a:solidFill>
          <a:schemeClr val="accent4">
            <a:hueOff val="-1182860"/>
            <a:satOff val="-39823"/>
            <a:lumOff val="-9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Учреждения высшего и дополнительного профессионального образования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24949" y="3646537"/>
        <a:ext cx="7740556" cy="552625"/>
      </dsp:txXfrm>
    </dsp:sp>
    <dsp:sp modelId="{E605E66B-DF9F-4783-8FE1-2DB5D019AC33}">
      <dsp:nvSpPr>
        <dsp:cNvPr id="0" name=""/>
        <dsp:cNvSpPr/>
      </dsp:nvSpPr>
      <dsp:spPr>
        <a:xfrm>
          <a:off x="0" y="4819598"/>
          <a:ext cx="85072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74290"/>
              <a:satOff val="-5973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124968" rIns="6602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СУ СК РФ по Краснодарскому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краю 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суды общей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юрисдикции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ОПДН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УМВД России по г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. </a:t>
          </a:r>
          <a:r>
            <a:rPr lang="ru-RU" sz="1600" b="1" kern="1200" dirty="0" smtClean="0">
              <a:latin typeface="Book Antiqua" pitchFamily="18" charset="0"/>
              <a:cs typeface="Times New Roman" panose="02020603050405020304" pitchFamily="18" charset="0"/>
            </a:rPr>
            <a:t>Краснодару</a:t>
          </a:r>
          <a:endParaRPr lang="ru-RU" sz="16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0" y="4819598"/>
        <a:ext cx="8507287" cy="982800"/>
      </dsp:txXfrm>
    </dsp:sp>
    <dsp:sp modelId="{928364A7-600D-43E9-AE7F-66224467352A}">
      <dsp:nvSpPr>
        <dsp:cNvPr id="0" name=""/>
        <dsp:cNvSpPr/>
      </dsp:nvSpPr>
      <dsp:spPr>
        <a:xfrm>
          <a:off x="442391" y="4583225"/>
          <a:ext cx="7726446" cy="304970"/>
        </a:xfrm>
        <a:prstGeom prst="roundRect">
          <a:avLst/>
        </a:prstGeom>
        <a:solidFill>
          <a:schemeClr val="accent4">
            <a:hueOff val="-1774290"/>
            <a:satOff val="-59734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  <a:cs typeface="Times New Roman" panose="02020603050405020304" pitchFamily="18" charset="0"/>
            </a:rPr>
            <a:t>Правоохранительные органы  </a:t>
          </a:r>
          <a:endParaRPr lang="ru-RU" sz="2000" b="1" kern="1200" dirty="0">
            <a:latin typeface="Book Antiqua" pitchFamily="18" charset="0"/>
            <a:cs typeface="Times New Roman" panose="02020603050405020304" pitchFamily="18" charset="0"/>
          </a:endParaRPr>
        </a:p>
      </dsp:txBody>
      <dsp:txXfrm>
        <a:off x="442391" y="4583225"/>
        <a:ext cx="7726446" cy="3049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6B8BE-5B7B-43DC-B155-432B4D1734CC}">
      <dsp:nvSpPr>
        <dsp:cNvPr id="0" name=""/>
        <dsp:cNvSpPr/>
      </dsp:nvSpPr>
      <dsp:spPr>
        <a:xfrm>
          <a:off x="0" y="803542"/>
          <a:ext cx="88216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3C01A-F778-4425-A68D-9FB26CEE010B}">
      <dsp:nvSpPr>
        <dsp:cNvPr id="0" name=""/>
        <dsp:cNvSpPr/>
      </dsp:nvSpPr>
      <dsp:spPr>
        <a:xfrm>
          <a:off x="414806" y="125430"/>
          <a:ext cx="7851827" cy="103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Численность детей, удовлетворенных качеством психологического и социально-педагогического сопровождения в части реализации дополнительных общеобразовательных программ социально-педагогической направленности и консультативной помощи</a:t>
          </a:r>
          <a:endParaRPr lang="ru-RU" sz="1600" b="1" kern="1200" dirty="0"/>
        </a:p>
      </dsp:txBody>
      <dsp:txXfrm>
        <a:off x="414806" y="125430"/>
        <a:ext cx="7851827" cy="1034820"/>
      </dsp:txXfrm>
    </dsp:sp>
    <dsp:sp modelId="{0E7D0BA4-E278-4121-B94C-94B30F9861B9}">
      <dsp:nvSpPr>
        <dsp:cNvPr id="0" name=""/>
        <dsp:cNvSpPr/>
      </dsp:nvSpPr>
      <dsp:spPr>
        <a:xfrm>
          <a:off x="0" y="2261808"/>
          <a:ext cx="88216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135872"/>
              <a:satOff val="6241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BEB11-F7BF-47D6-81D7-1D6315D78A47}">
      <dsp:nvSpPr>
        <dsp:cNvPr id="0" name=""/>
        <dsp:cNvSpPr/>
      </dsp:nvSpPr>
      <dsp:spPr>
        <a:xfrm>
          <a:off x="441082" y="1446142"/>
          <a:ext cx="7897894" cy="1125625"/>
        </a:xfrm>
        <a:prstGeom prst="roundRect">
          <a:avLst/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Количество детей, преодолевших трудности (показавших позитивную динамику ) в освоении общеобразовательных программ, развитии и социальной адаптации в процессе оказания психолого-педагогической, медицинской и социальной помощи</a:t>
          </a:r>
          <a:endParaRPr lang="ru-RU" sz="1600" b="1" kern="1200" dirty="0">
            <a:latin typeface="Book Antiqua" pitchFamily="18" charset="0"/>
          </a:endParaRPr>
        </a:p>
      </dsp:txBody>
      <dsp:txXfrm>
        <a:off x="441082" y="1446142"/>
        <a:ext cx="7897894" cy="1125625"/>
      </dsp:txXfrm>
    </dsp:sp>
    <dsp:sp modelId="{CC960F54-28B4-4AFB-9B72-68A5D2A81381}">
      <dsp:nvSpPr>
        <dsp:cNvPr id="0" name=""/>
        <dsp:cNvSpPr/>
      </dsp:nvSpPr>
      <dsp:spPr>
        <a:xfrm>
          <a:off x="0" y="3452387"/>
          <a:ext cx="88216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71743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7182C-7277-40FD-94D4-B94AC23E9753}">
      <dsp:nvSpPr>
        <dsp:cNvPr id="0" name=""/>
        <dsp:cNvSpPr/>
      </dsp:nvSpPr>
      <dsp:spPr>
        <a:xfrm>
          <a:off x="441082" y="2904408"/>
          <a:ext cx="7885111" cy="857938"/>
        </a:xfrm>
        <a:prstGeom prst="roundRec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Количество родителей, удовлетворенных качеством оказания специализированной </a:t>
          </a:r>
          <a:r>
            <a:rPr lang="ru-RU" sz="1600" b="1" kern="1200" dirty="0" err="1" smtClean="0">
              <a:latin typeface="Book Antiqua" pitchFamily="18" charset="0"/>
            </a:rPr>
            <a:t>психолого-медико-педагогической</a:t>
          </a:r>
          <a:r>
            <a:rPr lang="ru-RU" sz="1600" b="1" kern="1200" dirty="0" smtClean="0">
              <a:latin typeface="Book Antiqua" pitchFamily="18" charset="0"/>
            </a:rPr>
            <a:t> </a:t>
          </a:r>
          <a:r>
            <a:rPr lang="ru-RU" sz="1600" b="1" kern="1200" dirty="0" smtClean="0">
              <a:latin typeface="Book Antiqua" pitchFamily="18" charset="0"/>
            </a:rPr>
            <a:t>помощи </a:t>
          </a:r>
          <a:r>
            <a:rPr lang="ru-RU" sz="1600" b="1" kern="1200" dirty="0" smtClean="0">
              <a:latin typeface="Book Antiqua" pitchFamily="18" charset="0"/>
            </a:rPr>
            <a:t>детям, в ней нуждающимся</a:t>
          </a:r>
          <a:endParaRPr lang="ru-RU" sz="1600" b="1" kern="1200" dirty="0">
            <a:latin typeface="Book Antiqua" pitchFamily="18" charset="0"/>
          </a:endParaRPr>
        </a:p>
      </dsp:txBody>
      <dsp:txXfrm>
        <a:off x="441082" y="2904408"/>
        <a:ext cx="7885111" cy="857938"/>
      </dsp:txXfrm>
    </dsp:sp>
    <dsp:sp modelId="{E605E66B-DF9F-4783-8FE1-2DB5D019AC33}">
      <dsp:nvSpPr>
        <dsp:cNvPr id="0" name=""/>
        <dsp:cNvSpPr/>
      </dsp:nvSpPr>
      <dsp:spPr>
        <a:xfrm>
          <a:off x="0" y="4577377"/>
          <a:ext cx="88216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407615"/>
              <a:satOff val="18722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364A7-600D-43E9-AE7F-66224467352A}">
      <dsp:nvSpPr>
        <dsp:cNvPr id="0" name=""/>
        <dsp:cNvSpPr/>
      </dsp:nvSpPr>
      <dsp:spPr>
        <a:xfrm>
          <a:off x="441082" y="4094987"/>
          <a:ext cx="7817864" cy="792350"/>
        </a:xfrm>
        <a:prstGeom prst="roundRect">
          <a:avLst/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itchFamily="18" charset="0"/>
            </a:rPr>
            <a:t>Число специалистов </a:t>
          </a:r>
          <a:r>
            <a:rPr lang="ru-RU" sz="1600" b="1" kern="1200" dirty="0" smtClean="0">
              <a:latin typeface="Book Antiqua" pitchFamily="18" charset="0"/>
            </a:rPr>
            <a:t>ПСПС, </a:t>
          </a:r>
          <a:r>
            <a:rPr lang="ru-RU" sz="1600" b="1" kern="1200" dirty="0" smtClean="0">
              <a:latin typeface="Book Antiqua" pitchFamily="18" charset="0"/>
            </a:rPr>
            <a:t>удовлетворенных качеством методической поддержки</a:t>
          </a:r>
          <a:endParaRPr lang="ru-RU" sz="1600" b="1" kern="1200" dirty="0">
            <a:latin typeface="Book Antiqua" pitchFamily="18" charset="0"/>
          </a:endParaRPr>
        </a:p>
      </dsp:txBody>
      <dsp:txXfrm>
        <a:off x="441082" y="4094987"/>
        <a:ext cx="7817864" cy="792350"/>
      </dsp:txXfrm>
    </dsp:sp>
    <dsp:sp modelId="{9D710EA6-3B21-49D1-99BA-1DB0C8C2F55D}">
      <dsp:nvSpPr>
        <dsp:cNvPr id="0" name=""/>
        <dsp:cNvSpPr/>
      </dsp:nvSpPr>
      <dsp:spPr>
        <a:xfrm>
          <a:off x="0" y="5607223"/>
          <a:ext cx="88216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543487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01446-B153-40D4-8DD4-9181511FBA6E}">
      <dsp:nvSpPr>
        <dsp:cNvPr id="0" name=""/>
        <dsp:cNvSpPr/>
      </dsp:nvSpPr>
      <dsp:spPr>
        <a:xfrm>
          <a:off x="468715" y="5161209"/>
          <a:ext cx="7827065" cy="697205"/>
        </a:xfrm>
        <a:prstGeom prst="round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Количество и качество реализованных программных мероприятий</a:t>
          </a:r>
          <a:endParaRPr lang="ru-RU" sz="1800" b="1" kern="1200" dirty="0">
            <a:latin typeface="Book Antiqua" pitchFamily="18" charset="0"/>
          </a:endParaRPr>
        </a:p>
      </dsp:txBody>
      <dsp:txXfrm>
        <a:off x="468715" y="5161209"/>
        <a:ext cx="7827065" cy="6972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1472BF-22C9-4248-860A-73BD8337F8E3}">
      <dsp:nvSpPr>
        <dsp:cNvPr id="0" name=""/>
        <dsp:cNvSpPr/>
      </dsp:nvSpPr>
      <dsp:spPr>
        <a:xfrm rot="10800000">
          <a:off x="154934" y="81051"/>
          <a:ext cx="8989065" cy="92448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2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Book Antiqua" pitchFamily="18" charset="0"/>
            </a:rPr>
            <a:t>       Удельный </a:t>
          </a:r>
          <a:r>
            <a:rPr lang="ru-RU" sz="1900" b="1" kern="1200" dirty="0" smtClean="0">
              <a:latin typeface="Book Antiqua" pitchFamily="18" charset="0"/>
            </a:rPr>
            <a:t>вес </a:t>
          </a:r>
          <a:r>
            <a:rPr lang="ru-RU" sz="1900" b="1" kern="1200" dirty="0" smtClean="0">
              <a:latin typeface="Book Antiqua" pitchFamily="18" charset="0"/>
            </a:rPr>
            <a:t>количества детей, удовлетворенных качеством  </a:t>
          </a:r>
          <a:r>
            <a:rPr lang="ru-RU" sz="1900" b="1" kern="1200" dirty="0" err="1" smtClean="0">
              <a:latin typeface="Book Antiqua" pitchFamily="18" charset="0"/>
            </a:rPr>
            <a:t>ПСП-сопровождения</a:t>
          </a:r>
          <a:r>
            <a:rPr lang="ru-RU" sz="1900" b="1" kern="1200" dirty="0" smtClean="0">
              <a:latin typeface="Book Antiqua" pitchFamily="18" charset="0"/>
            </a:rPr>
            <a:t> </a:t>
          </a:r>
          <a:endParaRPr lang="ru-RU" sz="1900" b="1" kern="1200" dirty="0">
            <a:latin typeface="Book Antiqua" pitchFamily="18" charset="0"/>
          </a:endParaRPr>
        </a:p>
      </dsp:txBody>
      <dsp:txXfrm rot="10800000">
        <a:off x="154934" y="81051"/>
        <a:ext cx="8989065" cy="924483"/>
      </dsp:txXfrm>
    </dsp:sp>
    <dsp:sp modelId="{5C729537-0AB0-472C-98B1-E9C7B23F4BD9}">
      <dsp:nvSpPr>
        <dsp:cNvPr id="0" name=""/>
        <dsp:cNvSpPr/>
      </dsp:nvSpPr>
      <dsp:spPr>
        <a:xfrm>
          <a:off x="0" y="72455"/>
          <a:ext cx="1137341" cy="96201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B73A8E8-32A8-47DE-B921-B4218351E010}">
      <dsp:nvSpPr>
        <dsp:cNvPr id="0" name=""/>
        <dsp:cNvSpPr/>
      </dsp:nvSpPr>
      <dsp:spPr>
        <a:xfrm rot="10800000">
          <a:off x="-1" y="1284922"/>
          <a:ext cx="9144003" cy="768801"/>
        </a:xfrm>
        <a:prstGeom prst="homePlate">
          <a:avLst/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        Удельный </a:t>
          </a:r>
          <a:r>
            <a:rPr lang="ru-RU" sz="1800" b="1" kern="1200" dirty="0" smtClean="0">
              <a:latin typeface="Book Antiqua" pitchFamily="18" charset="0"/>
            </a:rPr>
            <a:t>вес </a:t>
          </a:r>
          <a:r>
            <a:rPr lang="ru-RU" sz="1800" b="1" kern="1200" dirty="0" smtClean="0">
              <a:latin typeface="Book Antiqua" pitchFamily="18" charset="0"/>
            </a:rPr>
            <a:t>численности детей, преодолевших трудности (показавших позитивную динамику) в освоении программ</a:t>
          </a:r>
          <a:endParaRPr lang="ru-RU" sz="1800" b="1" kern="1200" dirty="0">
            <a:latin typeface="Book Antiqua" pitchFamily="18" charset="0"/>
          </a:endParaRPr>
        </a:p>
      </dsp:txBody>
      <dsp:txXfrm rot="10800000">
        <a:off x="-1" y="1284922"/>
        <a:ext cx="9144003" cy="768801"/>
      </dsp:txXfrm>
    </dsp:sp>
    <dsp:sp modelId="{96374FB9-EE53-4EEA-BCB4-19EB2E37FB17}">
      <dsp:nvSpPr>
        <dsp:cNvPr id="0" name=""/>
        <dsp:cNvSpPr/>
      </dsp:nvSpPr>
      <dsp:spPr>
        <a:xfrm>
          <a:off x="0" y="1168464"/>
          <a:ext cx="1140770" cy="974809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97B59-C9C6-451C-B2B4-71CF621C79EB}">
      <dsp:nvSpPr>
        <dsp:cNvPr id="0" name=""/>
        <dsp:cNvSpPr/>
      </dsp:nvSpPr>
      <dsp:spPr>
        <a:xfrm rot="10800000">
          <a:off x="-1" y="2390645"/>
          <a:ext cx="9144003" cy="981636"/>
        </a:xfrm>
        <a:prstGeom prst="homePlate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Book Antiqua" pitchFamily="18" charset="0"/>
            </a:rPr>
            <a:t> </a:t>
          </a:r>
          <a:r>
            <a:rPr lang="ru-RU" sz="1800" b="1" kern="1200" dirty="0" smtClean="0">
              <a:latin typeface="Book Antiqua" pitchFamily="18" charset="0"/>
            </a:rPr>
            <a:t>        Удельный вес количества </a:t>
          </a:r>
          <a:r>
            <a:rPr lang="ru-RU" sz="1800" b="1" kern="1200" dirty="0" smtClean="0">
              <a:latin typeface="Book Antiqua" pitchFamily="18" charset="0"/>
            </a:rPr>
            <a:t>родителей, удовлетворенных качеством </a:t>
          </a:r>
          <a:r>
            <a:rPr lang="ru-RU" sz="1800" b="1" kern="1200" dirty="0" smtClean="0">
              <a:latin typeface="Book Antiqua" pitchFamily="18" charset="0"/>
            </a:rPr>
            <a:t>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Book Antiqua" pitchFamily="18" charset="0"/>
            </a:rPr>
            <a:t>           оказания </a:t>
          </a:r>
          <a:r>
            <a:rPr lang="ru-RU" sz="1800" b="1" kern="1200" dirty="0" smtClean="0">
              <a:latin typeface="Book Antiqua" pitchFamily="18" charset="0"/>
            </a:rPr>
            <a:t>специализированной </a:t>
          </a:r>
          <a:r>
            <a:rPr lang="ru-RU" sz="1800" b="1" kern="1200" dirty="0" err="1" smtClean="0">
              <a:latin typeface="Book Antiqua" pitchFamily="18" charset="0"/>
            </a:rPr>
            <a:t>психолого-медико-педагогической</a:t>
          </a:r>
          <a:r>
            <a:rPr lang="ru-RU" sz="1800" b="1" kern="1200" dirty="0" smtClean="0">
              <a:latin typeface="Book Antiqua" pitchFamily="18" charset="0"/>
            </a:rPr>
            <a:t> помощи детям</a:t>
          </a:r>
          <a:endParaRPr lang="ru-RU" sz="1800" b="1" kern="1200" dirty="0">
            <a:latin typeface="Book Antiqua" pitchFamily="18" charset="0"/>
          </a:endParaRPr>
        </a:p>
      </dsp:txBody>
      <dsp:txXfrm rot="10800000">
        <a:off x="-1" y="2390645"/>
        <a:ext cx="9144003" cy="981636"/>
      </dsp:txXfrm>
    </dsp:sp>
    <dsp:sp modelId="{D2F76C73-8717-4584-B03B-4CF64540E28B}">
      <dsp:nvSpPr>
        <dsp:cNvPr id="0" name=""/>
        <dsp:cNvSpPr/>
      </dsp:nvSpPr>
      <dsp:spPr>
        <a:xfrm>
          <a:off x="0" y="2336464"/>
          <a:ext cx="1149673" cy="1004677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3009C-FF1B-445B-B418-B8634FC85BF9}">
      <dsp:nvSpPr>
        <dsp:cNvPr id="0" name=""/>
        <dsp:cNvSpPr/>
      </dsp:nvSpPr>
      <dsp:spPr>
        <a:xfrm rot="10800000">
          <a:off x="-1" y="3633511"/>
          <a:ext cx="9144003" cy="1063213"/>
        </a:xfrm>
        <a:prstGeom prst="homePlate">
          <a:avLst/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Book Antiqua" pitchFamily="18" charset="0"/>
            </a:rPr>
            <a:t>      </a:t>
          </a:r>
          <a:r>
            <a:rPr lang="ru-RU" sz="1800" b="1" kern="1200" dirty="0" smtClean="0">
              <a:latin typeface="Book Antiqua" pitchFamily="18" charset="0"/>
            </a:rPr>
            <a:t>    Удельный вес </a:t>
          </a:r>
          <a:r>
            <a:rPr lang="ru-RU" sz="1800" b="1" kern="1200" dirty="0" smtClean="0">
              <a:latin typeface="Book Antiqua" pitchFamily="18" charset="0"/>
            </a:rPr>
            <a:t>численности специалистов, ПСПС </a:t>
          </a:r>
          <a:r>
            <a:rPr lang="ru-RU" sz="1800" b="1" kern="1200" dirty="0" smtClean="0">
              <a:latin typeface="Book Antiqua" pitchFamily="18" charset="0"/>
            </a:rPr>
            <a:t>ОО, </a:t>
          </a:r>
          <a:r>
            <a:rPr lang="ru-RU" sz="1800" b="1" kern="1200" dirty="0" smtClean="0">
              <a:latin typeface="Book Antiqua" pitchFamily="18" charset="0"/>
            </a:rPr>
            <a:t>реализующих основные общеобразовательные   программы,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Book Antiqua" pitchFamily="18" charset="0"/>
            </a:rPr>
            <a:t>удовлетворенных качеством методической поддержки</a:t>
          </a:r>
          <a:endParaRPr lang="ru-RU" sz="1800" b="1" kern="1200" dirty="0">
            <a:latin typeface="Book Antiqua" pitchFamily="18" charset="0"/>
          </a:endParaRPr>
        </a:p>
      </dsp:txBody>
      <dsp:txXfrm rot="10800000">
        <a:off x="-1" y="3633511"/>
        <a:ext cx="9144003" cy="1063213"/>
      </dsp:txXfrm>
    </dsp:sp>
    <dsp:sp modelId="{48B7B560-434C-4C51-A93E-D17402D92B61}">
      <dsp:nvSpPr>
        <dsp:cNvPr id="0" name=""/>
        <dsp:cNvSpPr/>
      </dsp:nvSpPr>
      <dsp:spPr>
        <a:xfrm>
          <a:off x="0" y="3600402"/>
          <a:ext cx="1183093" cy="1068280"/>
        </a:xfrm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38481-B70D-4653-BF94-E3EAC853E55E}">
      <dsp:nvSpPr>
        <dsp:cNvPr id="0" name=""/>
        <dsp:cNvSpPr/>
      </dsp:nvSpPr>
      <dsp:spPr>
        <a:xfrm rot="10800000">
          <a:off x="-1" y="4982333"/>
          <a:ext cx="9144003" cy="768801"/>
        </a:xfrm>
        <a:prstGeom prst="homePlate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2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itchFamily="18" charset="0"/>
            </a:rPr>
            <a:t>       </a:t>
          </a:r>
          <a:r>
            <a:rPr lang="ru-RU" sz="1800" b="1" kern="1200" dirty="0" smtClean="0">
              <a:latin typeface="Book Antiqua" pitchFamily="18" charset="0"/>
            </a:rPr>
            <a:t>     </a:t>
          </a:r>
          <a:r>
            <a:rPr lang="ru-RU" sz="1800" b="1" kern="1200" dirty="0" smtClean="0">
              <a:latin typeface="Book Antiqua" pitchFamily="18" charset="0"/>
            </a:rPr>
            <a:t>Удельный вес качественно проведенных программных мероприятий </a:t>
          </a:r>
          <a:endParaRPr lang="ru-RU" sz="1800" b="1" kern="1200" dirty="0">
            <a:latin typeface="Book Antiqua" pitchFamily="18" charset="0"/>
          </a:endParaRPr>
        </a:p>
      </dsp:txBody>
      <dsp:txXfrm rot="10800000">
        <a:off x="-1" y="4982333"/>
        <a:ext cx="9144003" cy="768801"/>
      </dsp:txXfrm>
    </dsp:sp>
    <dsp:sp modelId="{438D64E4-0BAD-45A4-A106-FD5B5C721F1C}">
      <dsp:nvSpPr>
        <dsp:cNvPr id="0" name=""/>
        <dsp:cNvSpPr/>
      </dsp:nvSpPr>
      <dsp:spPr>
        <a:xfrm>
          <a:off x="0" y="4892971"/>
          <a:ext cx="1191965" cy="947524"/>
        </a:xfrm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08FA-FC79-4C71-A099-1E4BB527F32A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F12D-DF9C-4354-9A55-2F77736696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BCD689-118E-4ABC-81EE-4603043E8C1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FA9139-7469-45BA-93A9-0DB778CF2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3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DCD6D-E9E8-4BB2-A5F2-487B8E218FE4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9D40F-F1A2-45A5-A0E5-2E33BB963A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1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3CE6A-532A-4919-8D5C-622943826C1B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1CB69-2FE3-4CAF-BBCA-42DF30E157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93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B0FE-DFC9-41BA-B0DC-B3662A6F4B71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32255-24F0-4013-9C6D-D71A0665A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32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3F760-0C32-4FA6-AE80-780D99BC75B7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A0A9C-75A7-4AE3-97DD-D30ED2709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4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F036E-EBA2-440F-8A21-AEB75D49B139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641F0-27D6-4054-8B7A-25E735D96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76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4B9FE-816E-4482-83D4-29C45A1090A6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08D37-BF32-4C17-9515-F51E29B39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3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1A4B9-71F2-4322-A83F-B769C7A16DC0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90E8E-9340-417B-812D-1753816C8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37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DFDFA-9AA8-4A66-A599-D84A8B49F902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0E08E-D46B-4E3D-B07B-3CF15B221D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2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80155-DF63-45BC-99E7-AA869B2A54A1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65C80-D328-4AE8-9CB6-675D33EC2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530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C5582-FD1D-496A-9D7D-68ABD01A27E9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59572-C661-4C15-887D-8A1992EAF8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97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699C6-2D66-49F1-8B15-24C46A934C85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5A2F-1AC5-4D84-BF8B-F74E48B86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08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A6E4EE-2C31-4E29-BA07-353998C303A3}" type="datetimeFigureOut">
              <a:rPr lang="ru-RU" smtClean="0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7835E6-5503-4C18-8DDA-D798AA779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4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&amp;Kcy;&amp;ocy;&amp;mcy;&amp;pcy;&amp;acy;&amp;ncy;&amp;icy;&amp;icy; &amp;icy;&amp;zcy; 11 &amp;scy;&amp;tcy;&amp;rcy;&amp;acy;&amp;ncy; &amp;mcy;&amp;icy;&amp;rcy;&amp;acy; &amp;pcy;&amp;rcy;&amp;iecy;&amp;dcy;&amp;scy;&amp;tcy;&amp;acy;&amp;vcy;&amp;lcy;&amp;yacy;&amp;yucy;&amp;tcy; &amp;scy;&amp;vcy;&amp;ocy;&amp;icy; &amp;icy;&amp;ncy;&amp;dcy;&amp;ucy;&amp;scy;&amp;tcy;&amp;rcy;&amp;icy;&amp;acy;&amp;lcy;&amp;softcy;&amp;ncy;&amp;ycy;&amp;iecy; &amp;dcy;&amp;ocy;&amp;scy;&amp;tcy;&amp;icy;&amp;zhcy;&amp;iecy;&amp;ncy;&amp;icy;&amp;yacy; &amp;vcy; &amp;Kcy;&amp;rcy;&amp;acy;&amp;scy;&amp;ncy;&amp;ocy;&amp;dcy;&amp;acy;&amp;rcy;&amp;iecy; PDA &amp;vcy;&amp;iecy;&amp;rcy;&amp;scy;&amp;icy;&amp;yacy; &amp;Rcy;&amp;Icy;&amp;Acy; &amp;Fcy;&amp;iecy;&amp;dcy;&amp;iecy;&amp;rcy;&amp;acy;&amp;lcy;&amp;Pcy;&amp;r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 b="5221"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 Программе комплексной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психолого-социально-педагогической </a:t>
            </a:r>
            <a:r>
              <a:rPr lang="ru-RU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помощи детям, прибывшим с территории Украины</a:t>
            </a:r>
          </a:p>
          <a:p>
            <a:pPr marL="0" indent="0" algn="ctr">
              <a:buNone/>
            </a:pPr>
            <a:endParaRPr lang="ru-RU" sz="124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Межведомственное взаимодействие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ЦДК «Детство» г. Краснодара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3696534"/>
              </p:ext>
            </p:extLst>
          </p:nvPr>
        </p:nvGraphicFramePr>
        <p:xfrm>
          <a:off x="457200" y="1052736"/>
          <a:ext cx="85072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29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Целевые показатели и индикаторы Программы</a:t>
            </a:r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2368519"/>
              </p:ext>
            </p:extLst>
          </p:nvPr>
        </p:nvGraphicFramePr>
        <p:xfrm>
          <a:off x="142844" y="500042"/>
          <a:ext cx="882164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11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Ожидаемые конечные результаты реализации Программы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2" y="0"/>
            <a:ext cx="7992888" cy="1196752"/>
          </a:xfrm>
        </p:spPr>
        <p:txBody>
          <a:bodyPr>
            <a:noAutofit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Направления работы,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реализованные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рамках Программы</a:t>
            </a: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517232"/>
          </a:xfrm>
        </p:spPr>
        <p:txBody>
          <a:bodyPr>
            <a:normAutofit fontScale="92500"/>
          </a:bodyPr>
          <a:lstStyle/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Специализированная психолого-педагогическая и медико-социальная </a:t>
            </a:r>
            <a:r>
              <a:rPr lang="ru-RU" sz="2200" dirty="0" smtClean="0">
                <a:latin typeface="Book Antiqua" pitchFamily="18" charset="0"/>
              </a:rPr>
              <a:t>помощь детям, прибывшим с территории Украины, и их родителям (законным представителям) в МБОУ ЦДК «Детство» </a:t>
            </a:r>
            <a:r>
              <a:rPr lang="ru-RU" sz="2200" dirty="0" smtClean="0">
                <a:latin typeface="Book Antiqua" pitchFamily="18" charset="0"/>
              </a:rPr>
              <a:t>   г</a:t>
            </a:r>
            <a:r>
              <a:rPr lang="ru-RU" sz="2200" dirty="0" smtClean="0">
                <a:latin typeface="Book Antiqua" pitchFamily="18" charset="0"/>
              </a:rPr>
              <a:t>. </a:t>
            </a:r>
            <a:r>
              <a:rPr lang="ru-RU" sz="2200" dirty="0" smtClean="0">
                <a:latin typeface="Book Antiqua" pitchFamily="18" charset="0"/>
              </a:rPr>
              <a:t>Краснодара</a:t>
            </a: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Методическая поддержка специалистов </a:t>
            </a:r>
            <a:r>
              <a:rPr lang="ru-RU" sz="2200" dirty="0" smtClean="0">
                <a:latin typeface="Book Antiqua" pitchFamily="18" charset="0"/>
              </a:rPr>
              <a:t>ПСПС ОО </a:t>
            </a:r>
            <a:r>
              <a:rPr lang="ru-RU" sz="2200" dirty="0" smtClean="0">
                <a:latin typeface="Book Antiqua" pitchFamily="18" charset="0"/>
              </a:rPr>
              <a:t>г</a:t>
            </a:r>
            <a:r>
              <a:rPr lang="ru-RU" sz="2200" dirty="0" smtClean="0">
                <a:latin typeface="Book Antiqua" pitchFamily="18" charset="0"/>
              </a:rPr>
              <a:t>. Краснодара специалистами МБОУ ЦДК «Детство» г. </a:t>
            </a:r>
            <a:r>
              <a:rPr lang="ru-RU" sz="2200" dirty="0" smtClean="0">
                <a:latin typeface="Book Antiqua" pitchFamily="18" charset="0"/>
              </a:rPr>
              <a:t>Краснодара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Организационно-методическая </a:t>
            </a:r>
            <a:r>
              <a:rPr lang="ru-RU" sz="2200" dirty="0" smtClean="0">
                <a:latin typeface="Book Antiqua" pitchFamily="18" charset="0"/>
              </a:rPr>
              <a:t>и информационно-просветительская работа с педагогами ОО г. </a:t>
            </a:r>
            <a:r>
              <a:rPr lang="ru-RU" sz="2200" dirty="0" smtClean="0">
                <a:latin typeface="Book Antiqua" pitchFamily="18" charset="0"/>
              </a:rPr>
              <a:t>Краснодара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Мероприятия </a:t>
            </a:r>
            <a:r>
              <a:rPr lang="ru-RU" sz="2200" dirty="0" smtClean="0">
                <a:latin typeface="Book Antiqua" pitchFamily="18" charset="0"/>
              </a:rPr>
              <a:t>по повышению психолого-педагогической компетентности родителей (законных представителей</a:t>
            </a:r>
            <a:r>
              <a:rPr lang="ru-RU" sz="2200" dirty="0" smtClean="0">
                <a:latin typeface="Book Antiqua" pitchFamily="18" charset="0"/>
              </a:rPr>
              <a:t>)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Социально-диспетчерская деятельность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Психолого-педагогическая диагностика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Проведение мероприятий</a:t>
            </a:r>
            <a:r>
              <a:rPr lang="ru-RU" sz="2200" dirty="0" smtClean="0">
                <a:latin typeface="Book Antiqua" pitchFamily="18" charset="0"/>
              </a:rPr>
              <a:t>, </a:t>
            </a:r>
            <a:r>
              <a:rPr lang="ru-RU" sz="2200" dirty="0" smtClean="0">
                <a:latin typeface="Book Antiqua" pitchFamily="18" charset="0"/>
              </a:rPr>
              <a:t>способствующих </a:t>
            </a:r>
            <a:r>
              <a:rPr lang="ru-RU" sz="2200" dirty="0" smtClean="0">
                <a:latin typeface="Book Antiqua" pitchFamily="18" charset="0"/>
              </a:rPr>
              <a:t>успешной адаптации и социализации </a:t>
            </a:r>
            <a:r>
              <a:rPr lang="ru-RU" sz="2200" dirty="0" smtClean="0">
                <a:latin typeface="Book Antiqua" pitchFamily="18" charset="0"/>
              </a:rPr>
              <a:t>детей</a:t>
            </a:r>
            <a:endParaRPr lang="ru-RU" sz="2200" dirty="0" smtClean="0">
              <a:latin typeface="Book Antiqua" pitchFamily="18" charset="0"/>
            </a:endParaRPr>
          </a:p>
          <a:p>
            <a:pPr marL="0" indent="0" algn="just">
              <a:buBlip>
                <a:blip r:embed="rId2"/>
              </a:buBlip>
              <a:tabLst>
                <a:tab pos="354013" algn="l"/>
              </a:tabLst>
            </a:pPr>
            <a:r>
              <a:rPr lang="ru-RU" sz="2200" dirty="0" smtClean="0">
                <a:latin typeface="Book Antiqua" pitchFamily="18" charset="0"/>
              </a:rPr>
              <a:t> Привлечение </a:t>
            </a:r>
            <a:r>
              <a:rPr lang="ru-RU" sz="2200" dirty="0" smtClean="0">
                <a:latin typeface="Book Antiqua" pitchFamily="18" charset="0"/>
              </a:rPr>
              <a:t>детей, прибывших с территории Украины, к участию в различных формах социальной </a:t>
            </a:r>
            <a:r>
              <a:rPr lang="ru-RU" sz="2200" dirty="0" smtClean="0">
                <a:latin typeface="Book Antiqua" pitchFamily="18" charset="0"/>
              </a:rPr>
              <a:t>активности</a:t>
            </a:r>
            <a:endParaRPr lang="ru-RU" sz="2000" dirty="0"/>
          </a:p>
        </p:txBody>
      </p:sp>
      <p:pic>
        <p:nvPicPr>
          <p:cNvPr id="7171" name="Picture 3" descr="http://static6.depositphotos.com/1177025/672/v/110/depositphotos_6721613-Vector-heart-and-hand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93305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Спасибо за внимание!</a:t>
            </a:r>
            <a:endParaRPr lang="ru-RU" sz="4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&amp;tscy;&amp;vcy;&amp;iecy;&amp;tcy;&amp;acy; &amp;Rcy;&amp;ocy;&amp;scy;&amp;scy;&amp;icy;&amp;jcy;&amp;scy;&amp;kcy;&amp;ocy;&amp;gcy;&amp;ocy; &amp;fcy;&amp;lcy;&amp;acy;&amp;gcy;&amp;acy; &quot; &amp;ocy;&amp;pcy;&amp;tcy;&amp;icy;&amp;kcy;&amp;acy;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390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908720"/>
            <a:ext cx="5672137" cy="25043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Президент РФ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В.В.Путин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: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643812" cy="35718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500" dirty="0">
                <a:solidFill>
                  <a:schemeClr val="tx1"/>
                </a:solidFill>
                <a:latin typeface="Book Antiqua" pitchFamily="18" charset="0"/>
                <a:cs typeface="Times New Roman" panose="02020603050405020304" pitchFamily="18" charset="0"/>
              </a:rPr>
              <a:t>«В повестке дня Координационного совета – вопросы укрепления здоровья наших детей, подростков. Не секрет, что от успешного решения этих проблем во многом зависит будущее нашей страны, будущее России, её экономическое, социальное и демографическое благополучие, обеспечение обороноспособности и безопасности страны и, самое главное, – физическое и нравственное здоровье наших граждан, всего общества».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3076" name="Picture 2" descr="F:\41d5163c30d379d5730f.jpeg"/>
          <p:cNvPicPr>
            <a:picLocks noChangeAspect="1" noChangeArrowheads="1"/>
          </p:cNvPicPr>
          <p:nvPr/>
        </p:nvPicPr>
        <p:blipFill>
          <a:blip r:embed="rId2" cstate="print"/>
          <a:srcRect l="12364" r="9561"/>
          <a:stretch>
            <a:fillRect/>
          </a:stretch>
        </p:blipFill>
        <p:spPr bwMode="auto">
          <a:xfrm>
            <a:off x="0" y="0"/>
            <a:ext cx="2952328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86563" cy="17008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Координационный совет при Президенте РФ по реализации Национальной стратегии действий в интересах детей</a:t>
            </a:r>
            <a:endParaRPr lang="ru-RU" alt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91264" cy="4367386"/>
          </a:xfrm>
        </p:spPr>
        <p:txBody>
          <a:bodyPr rtlCol="0">
            <a:normAutofit fontScale="92500"/>
          </a:bodyPr>
          <a:lstStyle/>
          <a:p>
            <a:pPr marL="8890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Координационный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совет создан в сентябре 2012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года для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обеспечения взаимодействия различных органов власти на всех уровнях, а также общественных и научных организаций, при реализации Национальной стратегии действий в интересах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детей.</a:t>
            </a:r>
          </a:p>
          <a:p>
            <a:pPr marL="8890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marL="8890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Совет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также готовит предложения </a:t>
            </a: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 Президенту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по приоритетным </a:t>
            </a: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 направлениям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общей </a:t>
            </a: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 государственной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политики </a:t>
            </a: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 в интересах </a:t>
            </a:r>
            <a:r>
              <a:rPr lang="ru-RU" sz="2600" dirty="0" smtClean="0">
                <a:latin typeface="Book Antiqua" pitchFamily="18" charset="0"/>
                <a:cs typeface="Times New Roman" pitchFamily="18" charset="0"/>
              </a:rPr>
              <a:t>детей.</a:t>
            </a:r>
            <a:endParaRPr lang="ru-RU" sz="2600" dirty="0" smtClean="0">
              <a:latin typeface="Book Antiqua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3024336" cy="201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123729" y="274638"/>
            <a:ext cx="7020272" cy="27943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И.В.Дубровина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2000" dirty="0" smtClean="0">
                <a:latin typeface="Book Antiqua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Book Antiqua" pitchFamily="18" charset="0"/>
              </a:rPr>
              <a:t>доктор </a:t>
            </a:r>
            <a:r>
              <a:rPr lang="ru-RU" sz="2000" dirty="0" smtClean="0">
                <a:latin typeface="Book Antiqua" pitchFamily="18" charset="0"/>
              </a:rPr>
              <a:t>психологических наук, профессор, </a:t>
            </a: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академик </a:t>
            </a:r>
            <a:r>
              <a:rPr lang="ru-RU" sz="2000" dirty="0" smtClean="0">
                <a:latin typeface="Book Antiqua" pitchFamily="18" charset="0"/>
              </a:rPr>
              <a:t>РАО, возглавляет лабораторию </a:t>
            </a:r>
            <a:r>
              <a:rPr lang="ru-RU" sz="2000" dirty="0" smtClean="0">
                <a:latin typeface="Book Antiqua" pitchFamily="18" charset="0"/>
              </a:rPr>
              <a:t>научных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основ </a:t>
            </a:r>
            <a:r>
              <a:rPr lang="ru-RU" sz="2000" dirty="0" smtClean="0">
                <a:latin typeface="Book Antiqua" pitchFamily="18" charset="0"/>
              </a:rPr>
              <a:t>детской практической </a:t>
            </a:r>
            <a:r>
              <a:rPr lang="ru-RU" sz="2000" dirty="0" smtClean="0">
                <a:latin typeface="Book Antiqua" pitchFamily="18" charset="0"/>
              </a:rPr>
              <a:t>психологии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Психологического </a:t>
            </a:r>
            <a:r>
              <a:rPr lang="ru-RU" sz="2000" dirty="0" smtClean="0">
                <a:latin typeface="Book Antiqua" pitchFamily="18" charset="0"/>
              </a:rPr>
              <a:t>института </a:t>
            </a:r>
            <a:r>
              <a:rPr lang="ru-RU" sz="2000" dirty="0" smtClean="0">
                <a:latin typeface="Book Antiqua" pitchFamily="18" charset="0"/>
              </a:rPr>
              <a:t>РАО)</a:t>
            </a:r>
            <a:endParaRPr lang="ru-RU" b="1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3718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Психологическое здоровье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– это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совокупность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личностных характеристик, являющихся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предпосылками </a:t>
            </a:r>
            <a:r>
              <a:rPr lang="ru-RU" dirty="0" err="1" smtClean="0">
                <a:latin typeface="Book Antiqua" pitchFamily="18" charset="0"/>
                <a:cs typeface="Times New Roman" pitchFamily="18" charset="0"/>
              </a:rPr>
              <a:t>стрессоустойчивости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, социальной адаптации, успешной </a:t>
            </a:r>
            <a:r>
              <a:rPr lang="ru-RU" dirty="0" smtClean="0">
                <a:latin typeface="Book Antiqua" pitchFamily="18" charset="0"/>
                <a:cs typeface="Times New Roman" pitchFamily="18" charset="0"/>
              </a:rPr>
              <a:t>самореализации</a:t>
            </a:r>
            <a:endParaRPr lang="ru-RU" dirty="0" smtClean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9698" name="Picture 2" descr="&amp;Mcy;&amp;iecy;&amp;zhcy;&amp;dcy;&amp;ucy;&amp;ncy;&amp;acy;&amp;rcy;&amp;ocy;&amp;dcy;&amp;ncy;&amp;acy;&amp;yacy; &amp;ncy;&amp;acy;&amp;ucy;&amp;chcy;&amp;ncy;&amp;ocy;-&amp;pcy;&amp;rcy;&amp;acy;&amp;kcy;&amp;tcy;&amp;icy;&amp;chcy;&amp;iecy;&amp;scy;&amp;kcy;&amp;acy;&amp;yacy; &amp;kcy;&amp;ocy;&amp;ncy;&amp;fcy;&amp;iecy;&amp;rcy;&amp;iecy;&amp;n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 l="15120" t="21168" r="53028" b="19865"/>
          <a:stretch>
            <a:fillRect/>
          </a:stretch>
        </p:blipFill>
        <p:spPr bwMode="auto">
          <a:xfrm>
            <a:off x="0" y="0"/>
            <a:ext cx="21237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Система управления Программой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3696534"/>
              </p:ext>
            </p:extLst>
          </p:nvPr>
        </p:nvGraphicFramePr>
        <p:xfrm>
          <a:off x="323528" y="1124744"/>
          <a:ext cx="8507288" cy="552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29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anose="02020603050405020304" pitchFamily="18" charset="0"/>
              </a:rPr>
              <a:t>Программы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Book Antiqua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 smtClean="0">
                <a:latin typeface="Book Antiqua" pitchFamily="18" charset="0"/>
                <a:cs typeface="Times New Roman" panose="02020603050405020304" pitchFamily="18" charset="0"/>
              </a:rPr>
              <a:t>условий для восстановления, сохранения и укрепления психологического здоровья детей, прибывших с территории Украины в </a:t>
            </a:r>
            <a:endParaRPr lang="ru-RU" sz="2400" b="1" dirty="0" smtClean="0">
              <a:latin typeface="Book Antiqua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Book Antiqua" pitchFamily="18" charset="0"/>
                <a:cs typeface="Times New Roman" panose="02020603050405020304" pitchFamily="18" charset="0"/>
              </a:rPr>
              <a:t>ОО </a:t>
            </a:r>
            <a:r>
              <a:rPr lang="ru-RU" sz="2400" b="1" dirty="0" smtClean="0">
                <a:latin typeface="Book Antiqua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latin typeface="Book Antiqua" pitchFamily="18" charset="0"/>
                <a:cs typeface="Times New Roman" panose="02020603050405020304" pitchFamily="18" charset="0"/>
              </a:rPr>
              <a:t>Краснодара</a:t>
            </a:r>
          </a:p>
          <a:p>
            <a:pPr algn="ctr">
              <a:buNone/>
            </a:pPr>
            <a:endParaRPr lang="ru-RU" sz="3000" b="1" dirty="0" smtClean="0">
              <a:solidFill>
                <a:srgbClr val="003399"/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000" b="1" dirty="0" smtClean="0">
              <a:solidFill>
                <a:srgbClr val="003399"/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3000" b="1" dirty="0">
              <a:solidFill>
                <a:srgbClr val="003399"/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Маргарита К\Desktop\картинки\фото дети\x_d97a99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0630" cy="273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468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Задачи Программы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8904871"/>
              </p:ext>
            </p:extLst>
          </p:nvPr>
        </p:nvGraphicFramePr>
        <p:xfrm>
          <a:off x="457200" y="980728"/>
          <a:ext cx="847251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070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работы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50776" cy="12144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Сроки и этапы реализации Программы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(Август 2014 – июль 2015 гг.)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3143994"/>
              </p:ext>
            </p:extLst>
          </p:nvPr>
        </p:nvGraphicFramePr>
        <p:xfrm>
          <a:off x="467544" y="1556792"/>
          <a:ext cx="8215370" cy="49036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6214"/>
                <a:gridCol w="442915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 Antiqua" pitchFamily="18" charset="0"/>
                        </a:rPr>
                        <a:t>Название этапа</a:t>
                      </a:r>
                      <a:endParaRPr lang="ru-RU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 Antiqua" pitchFamily="18" charset="0"/>
                        </a:rPr>
                        <a:t>Сроки реализации</a:t>
                      </a:r>
                      <a:endParaRPr lang="ru-RU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0492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Подготовительный (проектно-мобилизационный)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Август 2014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027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Организационно-методический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Сентябрь 2014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693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Основной 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Октябрь 2014 г. – май 2015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г.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947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Book Antiqua" pitchFamily="18" charset="0"/>
                        </a:rPr>
                        <a:t>Итогово-обобщающий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Book Antiqua" pitchFamily="18" charset="0"/>
                        </a:rPr>
                        <a:t>Июнь –</a:t>
                      </a:r>
                      <a:r>
                        <a:rPr lang="ru-RU" sz="2400" b="1" baseline="0" dirty="0" smtClean="0">
                          <a:latin typeface="Book Antiqua" pitchFamily="18" charset="0"/>
                        </a:rPr>
                        <a:t> июль 2015 г.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71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6649</TotalTime>
  <Words>760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Президент РФ   В.В.Путин: </vt:lpstr>
      <vt:lpstr>Координационный совет при Президенте РФ по реализации Национальной стратегии действий в интересах детей</vt:lpstr>
      <vt:lpstr>И.В.Дубровина (доктор психологических наук, профессор,  академик РАО, возглавляет лабораторию научных основ детской практической психологии  Психологического института РАО)</vt:lpstr>
      <vt:lpstr> Система управления Программой  </vt:lpstr>
      <vt:lpstr>Цель Программы</vt:lpstr>
      <vt:lpstr>Задачи Программы</vt:lpstr>
      <vt:lpstr>Направления работы</vt:lpstr>
      <vt:lpstr>Сроки и этапы реализации Программы (Август 2014 – июль 2015 гг.)</vt:lpstr>
      <vt:lpstr>Межведомственное взаимодействие  ЦДК «Детство» г. Краснодара</vt:lpstr>
      <vt:lpstr>Целевые показатели и индикаторы Программы</vt:lpstr>
      <vt:lpstr>Ожидаемые конечные результаты реализации Программы</vt:lpstr>
      <vt:lpstr>               Направления работы,     реализованные в рамках Программы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Маргарита К</cp:lastModifiedBy>
  <cp:revision>441</cp:revision>
  <dcterms:modified xsi:type="dcterms:W3CDTF">2015-01-30T12:23:55Z</dcterms:modified>
</cp:coreProperties>
</file>