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90"/>
  </p:notesMasterIdLst>
  <p:handoutMasterIdLst>
    <p:handoutMasterId r:id="rId91"/>
  </p:handoutMasterIdLst>
  <p:sldIdLst>
    <p:sldId id="256" r:id="rId2"/>
    <p:sldId id="386" r:id="rId3"/>
    <p:sldId id="345" r:id="rId4"/>
    <p:sldId id="346" r:id="rId5"/>
    <p:sldId id="347" r:id="rId6"/>
    <p:sldId id="358" r:id="rId7"/>
    <p:sldId id="359" r:id="rId8"/>
    <p:sldId id="304" r:id="rId9"/>
    <p:sldId id="295" r:id="rId10"/>
    <p:sldId id="360" r:id="rId11"/>
    <p:sldId id="349" r:id="rId12"/>
    <p:sldId id="387" r:id="rId13"/>
    <p:sldId id="361" r:id="rId14"/>
    <p:sldId id="362" r:id="rId15"/>
    <p:sldId id="307" r:id="rId16"/>
    <p:sldId id="308" r:id="rId17"/>
    <p:sldId id="322" r:id="rId18"/>
    <p:sldId id="323" r:id="rId19"/>
    <p:sldId id="363" r:id="rId20"/>
    <p:sldId id="309" r:id="rId21"/>
    <p:sldId id="310" r:id="rId22"/>
    <p:sldId id="377" r:id="rId23"/>
    <p:sldId id="325" r:id="rId24"/>
    <p:sldId id="314" r:id="rId25"/>
    <p:sldId id="311" r:id="rId26"/>
    <p:sldId id="313" r:id="rId27"/>
    <p:sldId id="372" r:id="rId28"/>
    <p:sldId id="312" r:id="rId29"/>
    <p:sldId id="388" r:id="rId30"/>
    <p:sldId id="315" r:id="rId31"/>
    <p:sldId id="364" r:id="rId32"/>
    <p:sldId id="390" r:id="rId33"/>
    <p:sldId id="352" r:id="rId34"/>
    <p:sldId id="373" r:id="rId35"/>
    <p:sldId id="365" r:id="rId36"/>
    <p:sldId id="366" r:id="rId37"/>
    <p:sldId id="374" r:id="rId38"/>
    <p:sldId id="375" r:id="rId39"/>
    <p:sldId id="389" r:id="rId40"/>
    <p:sldId id="262" r:id="rId41"/>
    <p:sldId id="392" r:id="rId42"/>
    <p:sldId id="317" r:id="rId43"/>
    <p:sldId id="391" r:id="rId44"/>
    <p:sldId id="319" r:id="rId45"/>
    <p:sldId id="318" r:id="rId46"/>
    <p:sldId id="320" r:id="rId47"/>
    <p:sldId id="348" r:id="rId48"/>
    <p:sldId id="367" r:id="rId49"/>
    <p:sldId id="369" r:id="rId50"/>
    <p:sldId id="326" r:id="rId51"/>
    <p:sldId id="379" r:id="rId52"/>
    <p:sldId id="327" r:id="rId53"/>
    <p:sldId id="302" r:id="rId54"/>
    <p:sldId id="328" r:id="rId55"/>
    <p:sldId id="393" r:id="rId56"/>
    <p:sldId id="292" r:id="rId57"/>
    <p:sldId id="331" r:id="rId58"/>
    <p:sldId id="330" r:id="rId59"/>
    <p:sldId id="397" r:id="rId60"/>
    <p:sldId id="329" r:id="rId61"/>
    <p:sldId id="394" r:id="rId62"/>
    <p:sldId id="267" r:id="rId63"/>
    <p:sldId id="332" r:id="rId64"/>
    <p:sldId id="381" r:id="rId65"/>
    <p:sldId id="333" r:id="rId66"/>
    <p:sldId id="334" r:id="rId67"/>
    <p:sldId id="380" r:id="rId68"/>
    <p:sldId id="335" r:id="rId69"/>
    <p:sldId id="336" r:id="rId70"/>
    <p:sldId id="354" r:id="rId71"/>
    <p:sldId id="355" r:id="rId72"/>
    <p:sldId id="338" r:id="rId73"/>
    <p:sldId id="382" r:id="rId74"/>
    <p:sldId id="339" r:id="rId75"/>
    <p:sldId id="337" r:id="rId76"/>
    <p:sldId id="340" r:id="rId77"/>
    <p:sldId id="398" r:id="rId78"/>
    <p:sldId id="341" r:id="rId79"/>
    <p:sldId id="343" r:id="rId80"/>
    <p:sldId id="399" r:id="rId81"/>
    <p:sldId id="371" r:id="rId82"/>
    <p:sldId id="395" r:id="rId83"/>
    <p:sldId id="383" r:id="rId84"/>
    <p:sldId id="396" r:id="rId85"/>
    <p:sldId id="384" r:id="rId86"/>
    <p:sldId id="385" r:id="rId87"/>
    <p:sldId id="299" r:id="rId88"/>
    <p:sldId id="344" r:id="rId89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21EB43"/>
    <a:srgbClr val="05850B"/>
    <a:srgbClr val="AF8171"/>
    <a:srgbClr val="A78679"/>
    <a:srgbClr val="008000"/>
    <a:srgbClr val="FF9900"/>
    <a:srgbClr val="FFCC00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6" autoAdjust="0"/>
    <p:restoredTop sz="94598" autoAdjust="0"/>
  </p:normalViewPr>
  <p:slideViewPr>
    <p:cSldViewPr>
      <p:cViewPr varScale="1">
        <p:scale>
          <a:sx n="72" d="100"/>
          <a:sy n="72" d="100"/>
        </p:scale>
        <p:origin x="-86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90"/>
    </p:cViewPr>
  </p:sorterViewPr>
  <p:notesViewPr>
    <p:cSldViewPr>
      <p:cViewPr varScale="1">
        <p:scale>
          <a:sx n="102" d="100"/>
          <a:sy n="102" d="100"/>
        </p:scale>
        <p:origin x="-408" y="-102"/>
      </p:cViewPr>
      <p:guideLst>
        <p:guide orient="horz" pos="2160"/>
        <p:guide pos="2880"/>
      </p:guideLst>
    </p:cSldViewPr>
  </p:notesViewPr>
  <p:gridSpacing cx="368685763" cy="3686857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599DC-6071-4985-A067-9F5CB5BC9B9C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A6D59C6-4F2A-42F5-83F5-2D5BAD05632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3200" dirty="0" smtClean="0"/>
            <a:t>Хвойные древесные породы</a:t>
          </a:r>
          <a:endParaRPr lang="ru-RU" sz="3200" dirty="0"/>
        </a:p>
      </dgm:t>
    </dgm:pt>
    <dgm:pt modelId="{8A14D71B-91E8-4D80-ACF6-2F1AF29908F0}" type="parTrans" cxnId="{D1945D89-DB19-4729-90D6-E89BFB32EADC}">
      <dgm:prSet/>
      <dgm:spPr/>
      <dgm:t>
        <a:bodyPr/>
        <a:lstStyle/>
        <a:p>
          <a:endParaRPr lang="ru-RU"/>
        </a:p>
      </dgm:t>
    </dgm:pt>
    <dgm:pt modelId="{C6FA2708-470A-4315-B331-81620A9BAEAA}" type="sibTrans" cxnId="{D1945D89-DB19-4729-90D6-E89BFB32EADC}">
      <dgm:prSet/>
      <dgm:spPr/>
      <dgm:t>
        <a:bodyPr/>
        <a:lstStyle/>
        <a:p>
          <a:endParaRPr lang="ru-RU"/>
        </a:p>
      </dgm:t>
    </dgm:pt>
    <dgm:pt modelId="{7C581493-4D80-4E97-921E-A75003B127B0}">
      <dgm:prSet phldrT="[Текст]"/>
      <dgm:spPr/>
      <dgm:t>
        <a:bodyPr/>
        <a:lstStyle/>
        <a:p>
          <a:r>
            <a:rPr lang="ru-RU" dirty="0" smtClean="0"/>
            <a:t>Лиственница</a:t>
          </a:r>
          <a:endParaRPr lang="ru-RU" dirty="0"/>
        </a:p>
      </dgm:t>
    </dgm:pt>
    <dgm:pt modelId="{DC398A19-00F6-4743-B478-A01C2148A88E}" type="parTrans" cxnId="{835AE093-2AD4-4BF4-A35A-A9D21100FB07}">
      <dgm:prSet/>
      <dgm:spPr/>
      <dgm:t>
        <a:bodyPr/>
        <a:lstStyle/>
        <a:p>
          <a:endParaRPr lang="ru-RU"/>
        </a:p>
      </dgm:t>
    </dgm:pt>
    <dgm:pt modelId="{B46C58D4-F890-453F-AD0E-8B420DF284EA}" type="sibTrans" cxnId="{835AE093-2AD4-4BF4-A35A-A9D21100FB07}">
      <dgm:prSet/>
      <dgm:spPr/>
      <dgm:t>
        <a:bodyPr/>
        <a:lstStyle/>
        <a:p>
          <a:endParaRPr lang="ru-RU"/>
        </a:p>
      </dgm:t>
    </dgm:pt>
    <dgm:pt modelId="{DC2398C7-B73D-4566-903A-BD05197E48F6}">
      <dgm:prSet phldrT="[Текст]"/>
      <dgm:spPr/>
      <dgm:t>
        <a:bodyPr/>
        <a:lstStyle/>
        <a:p>
          <a:r>
            <a:rPr lang="ru-RU" dirty="0" smtClean="0"/>
            <a:t>Ель</a:t>
          </a:r>
          <a:endParaRPr lang="ru-RU" dirty="0"/>
        </a:p>
      </dgm:t>
    </dgm:pt>
    <dgm:pt modelId="{FD35F1BE-4BFB-4B68-9A62-629AAF825492}" type="parTrans" cxnId="{E7C3218A-3D0E-404F-8526-B10B874D1B1A}">
      <dgm:prSet/>
      <dgm:spPr/>
      <dgm:t>
        <a:bodyPr/>
        <a:lstStyle/>
        <a:p>
          <a:endParaRPr lang="ru-RU"/>
        </a:p>
      </dgm:t>
    </dgm:pt>
    <dgm:pt modelId="{376A46A7-DCAA-4EA4-B3B3-4B3C810A1AA7}" type="sibTrans" cxnId="{E7C3218A-3D0E-404F-8526-B10B874D1B1A}">
      <dgm:prSet/>
      <dgm:spPr/>
      <dgm:t>
        <a:bodyPr/>
        <a:lstStyle/>
        <a:p>
          <a:endParaRPr lang="ru-RU"/>
        </a:p>
      </dgm:t>
    </dgm:pt>
    <dgm:pt modelId="{DE14A4F5-C0DC-4EA8-87AE-CFFFCE8BB24A}">
      <dgm:prSet/>
      <dgm:spPr/>
      <dgm:t>
        <a:bodyPr/>
        <a:lstStyle/>
        <a:p>
          <a:r>
            <a:rPr lang="ru-RU" dirty="0" smtClean="0"/>
            <a:t>Сосна сибирская</a:t>
          </a:r>
          <a:endParaRPr lang="ru-RU" dirty="0"/>
        </a:p>
      </dgm:t>
    </dgm:pt>
    <dgm:pt modelId="{D48A071A-3CE7-4FD7-BEBF-1AC1ECD3367B}" type="parTrans" cxnId="{743F08A5-4E7D-48BA-9095-206EF44BDC70}">
      <dgm:prSet/>
      <dgm:spPr/>
      <dgm:t>
        <a:bodyPr/>
        <a:lstStyle/>
        <a:p>
          <a:endParaRPr lang="ru-RU"/>
        </a:p>
      </dgm:t>
    </dgm:pt>
    <dgm:pt modelId="{C5847677-0B2A-4A95-8080-E3FCE060F101}" type="sibTrans" cxnId="{743F08A5-4E7D-48BA-9095-206EF44BDC70}">
      <dgm:prSet/>
      <dgm:spPr/>
      <dgm:t>
        <a:bodyPr/>
        <a:lstStyle/>
        <a:p>
          <a:endParaRPr lang="ru-RU"/>
        </a:p>
      </dgm:t>
    </dgm:pt>
    <dgm:pt modelId="{85F81E0F-40B0-4C2C-B378-1A41F47AFA6D}">
      <dgm:prSet/>
      <dgm:spPr/>
      <dgm:t>
        <a:bodyPr/>
        <a:lstStyle/>
        <a:p>
          <a:r>
            <a:rPr lang="ru-RU" dirty="0" smtClean="0"/>
            <a:t>Сосна</a:t>
          </a:r>
          <a:endParaRPr lang="ru-RU" dirty="0"/>
        </a:p>
      </dgm:t>
    </dgm:pt>
    <dgm:pt modelId="{44D58A9C-08E4-4D4B-9CEC-8018DA07427C}" type="parTrans" cxnId="{CA2DEB70-805B-4BBF-AFEB-CC4C6CC352B1}">
      <dgm:prSet/>
      <dgm:spPr/>
      <dgm:t>
        <a:bodyPr/>
        <a:lstStyle/>
        <a:p>
          <a:endParaRPr lang="ru-RU"/>
        </a:p>
      </dgm:t>
    </dgm:pt>
    <dgm:pt modelId="{A01DE8DE-846F-4DCF-AE50-5B246E5B4B24}" type="sibTrans" cxnId="{CA2DEB70-805B-4BBF-AFEB-CC4C6CC352B1}">
      <dgm:prSet/>
      <dgm:spPr/>
      <dgm:t>
        <a:bodyPr/>
        <a:lstStyle/>
        <a:p>
          <a:endParaRPr lang="ru-RU"/>
        </a:p>
      </dgm:t>
    </dgm:pt>
    <dgm:pt modelId="{000B59AE-9FE8-49F6-8F0B-9E35E9BB40AF}">
      <dgm:prSet/>
      <dgm:spPr/>
      <dgm:t>
        <a:bodyPr/>
        <a:lstStyle/>
        <a:p>
          <a:r>
            <a:rPr lang="ru-RU" dirty="0" smtClean="0"/>
            <a:t>Пихта</a:t>
          </a:r>
          <a:endParaRPr lang="ru-RU" dirty="0"/>
        </a:p>
      </dgm:t>
    </dgm:pt>
    <dgm:pt modelId="{6254E7EF-A63D-44F0-8425-D8A6A5CF8B48}" type="parTrans" cxnId="{C1CED359-3C77-40EE-80CD-E7FD4661A16F}">
      <dgm:prSet/>
      <dgm:spPr/>
      <dgm:t>
        <a:bodyPr/>
        <a:lstStyle/>
        <a:p>
          <a:endParaRPr lang="ru-RU"/>
        </a:p>
      </dgm:t>
    </dgm:pt>
    <dgm:pt modelId="{DEF94DA9-ECE8-46B1-8958-79BB3DDE3417}" type="sibTrans" cxnId="{C1CED359-3C77-40EE-80CD-E7FD4661A16F}">
      <dgm:prSet/>
      <dgm:spPr/>
      <dgm:t>
        <a:bodyPr/>
        <a:lstStyle/>
        <a:p>
          <a:endParaRPr lang="ru-RU"/>
        </a:p>
      </dgm:t>
    </dgm:pt>
    <dgm:pt modelId="{DAFD5A8D-8966-44F4-AE91-66893F2B66D1}">
      <dgm:prSet/>
      <dgm:spPr/>
      <dgm:t>
        <a:bodyPr/>
        <a:lstStyle/>
        <a:p>
          <a:r>
            <a:rPr lang="ru-RU" dirty="0" smtClean="0"/>
            <a:t>30-50 хвоинок</a:t>
          </a:r>
          <a:endParaRPr lang="ru-RU" dirty="0"/>
        </a:p>
      </dgm:t>
    </dgm:pt>
    <dgm:pt modelId="{22BC916D-3EB6-4200-B8A0-A09D781338B6}" type="parTrans" cxnId="{D318775B-AE92-4D64-80D6-974D916459C2}">
      <dgm:prSet/>
      <dgm:spPr/>
      <dgm:t>
        <a:bodyPr/>
        <a:lstStyle/>
        <a:p>
          <a:endParaRPr lang="ru-RU"/>
        </a:p>
      </dgm:t>
    </dgm:pt>
    <dgm:pt modelId="{A92AA98D-8A9F-4313-8E59-06685956B5F5}" type="sibTrans" cxnId="{D318775B-AE92-4D64-80D6-974D916459C2}">
      <dgm:prSet/>
      <dgm:spPr/>
      <dgm:t>
        <a:bodyPr/>
        <a:lstStyle/>
        <a:p>
          <a:endParaRPr lang="ru-RU"/>
        </a:p>
      </dgm:t>
    </dgm:pt>
    <dgm:pt modelId="{84E97564-AE78-4B00-B9F3-FA081718E9AD}">
      <dgm:prSet/>
      <dgm:spPr/>
      <dgm:t>
        <a:bodyPr/>
        <a:lstStyle/>
        <a:p>
          <a:r>
            <a:rPr lang="ru-RU" dirty="0" smtClean="0"/>
            <a:t>5 хвоинок</a:t>
          </a:r>
          <a:endParaRPr lang="ru-RU" dirty="0"/>
        </a:p>
      </dgm:t>
    </dgm:pt>
    <dgm:pt modelId="{F6EB5602-3412-4FE1-867F-46F18F9A207D}" type="parTrans" cxnId="{2B7F5A9E-083A-4E2E-B224-722F7BF35484}">
      <dgm:prSet/>
      <dgm:spPr/>
      <dgm:t>
        <a:bodyPr/>
        <a:lstStyle/>
        <a:p>
          <a:endParaRPr lang="ru-RU"/>
        </a:p>
      </dgm:t>
    </dgm:pt>
    <dgm:pt modelId="{84B0D3B8-F24E-4DAD-B6D4-6687D1243596}" type="sibTrans" cxnId="{2B7F5A9E-083A-4E2E-B224-722F7BF35484}">
      <dgm:prSet/>
      <dgm:spPr/>
      <dgm:t>
        <a:bodyPr/>
        <a:lstStyle/>
        <a:p>
          <a:endParaRPr lang="ru-RU"/>
        </a:p>
      </dgm:t>
    </dgm:pt>
    <dgm:pt modelId="{5F40763D-43B6-454A-B878-A90F770B1172}">
      <dgm:prSet/>
      <dgm:spPr/>
      <dgm:t>
        <a:bodyPr/>
        <a:lstStyle/>
        <a:p>
          <a:r>
            <a:rPr lang="ru-RU" dirty="0" smtClean="0"/>
            <a:t>2 хвоинки</a:t>
          </a:r>
          <a:endParaRPr lang="ru-RU" dirty="0"/>
        </a:p>
      </dgm:t>
    </dgm:pt>
    <dgm:pt modelId="{1B972D96-303D-40CA-AA74-197EBBEAF571}" type="parTrans" cxnId="{7AA6328F-7D01-4116-A6D5-2628BE57E5E5}">
      <dgm:prSet/>
      <dgm:spPr/>
      <dgm:t>
        <a:bodyPr/>
        <a:lstStyle/>
        <a:p>
          <a:endParaRPr lang="ru-RU"/>
        </a:p>
      </dgm:t>
    </dgm:pt>
    <dgm:pt modelId="{C169E1CF-EB82-4FD0-B050-2874448B3222}" type="sibTrans" cxnId="{7AA6328F-7D01-4116-A6D5-2628BE57E5E5}">
      <dgm:prSet/>
      <dgm:spPr/>
      <dgm:t>
        <a:bodyPr/>
        <a:lstStyle/>
        <a:p>
          <a:endParaRPr lang="ru-RU"/>
        </a:p>
      </dgm:t>
    </dgm:pt>
    <dgm:pt modelId="{66A31F3D-53BE-40D0-8A12-6B3FA37A6474}">
      <dgm:prSet/>
      <dgm:spPr/>
      <dgm:t>
        <a:bodyPr/>
        <a:lstStyle/>
        <a:p>
          <a:r>
            <a:rPr lang="ru-RU" dirty="0" smtClean="0"/>
            <a:t>Одна  хвоинка</a:t>
          </a:r>
          <a:endParaRPr lang="ru-RU" dirty="0"/>
        </a:p>
      </dgm:t>
    </dgm:pt>
    <dgm:pt modelId="{97402CC2-A860-4579-9A65-9200AA58C82D}" type="parTrans" cxnId="{E21EC29A-48C7-4A47-850B-BBC9C2161EBB}">
      <dgm:prSet/>
      <dgm:spPr/>
      <dgm:t>
        <a:bodyPr/>
        <a:lstStyle/>
        <a:p>
          <a:endParaRPr lang="ru-RU"/>
        </a:p>
      </dgm:t>
    </dgm:pt>
    <dgm:pt modelId="{DD70BC48-38F3-4954-942E-3CEEECFE3FF2}" type="sibTrans" cxnId="{E21EC29A-48C7-4A47-850B-BBC9C2161EBB}">
      <dgm:prSet/>
      <dgm:spPr/>
      <dgm:t>
        <a:bodyPr/>
        <a:lstStyle/>
        <a:p>
          <a:endParaRPr lang="ru-RU"/>
        </a:p>
      </dgm:t>
    </dgm:pt>
    <dgm:pt modelId="{26683033-47F8-4C18-8924-F7047383A960}">
      <dgm:prSet/>
      <dgm:spPr/>
      <dgm:t>
        <a:bodyPr/>
        <a:lstStyle/>
        <a:p>
          <a:r>
            <a:rPr lang="ru-RU" dirty="0" smtClean="0"/>
            <a:t>Одна хвоинка</a:t>
          </a:r>
          <a:endParaRPr lang="ru-RU" dirty="0"/>
        </a:p>
      </dgm:t>
    </dgm:pt>
    <dgm:pt modelId="{0FF899C1-07B5-4F3F-BD19-1D8A02F5DE2F}" type="parTrans" cxnId="{841CC6BE-3E8B-44C8-9B80-386E559843CE}">
      <dgm:prSet/>
      <dgm:spPr/>
      <dgm:t>
        <a:bodyPr/>
        <a:lstStyle/>
        <a:p>
          <a:endParaRPr lang="ru-RU"/>
        </a:p>
      </dgm:t>
    </dgm:pt>
    <dgm:pt modelId="{9EEF468A-B3F3-4D4A-BA11-AA0F47FFCAE5}" type="sibTrans" cxnId="{841CC6BE-3E8B-44C8-9B80-386E559843CE}">
      <dgm:prSet/>
      <dgm:spPr/>
      <dgm:t>
        <a:bodyPr/>
        <a:lstStyle/>
        <a:p>
          <a:endParaRPr lang="ru-RU"/>
        </a:p>
      </dgm:t>
    </dgm:pt>
    <dgm:pt modelId="{134F3639-011C-4B02-B45A-F57D5E871BC6}" type="pres">
      <dgm:prSet presAssocID="{646599DC-6071-4985-A067-9F5CB5BC9B9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AD655B-428F-4DD9-A711-CA290A0CB50E}" type="pres">
      <dgm:prSet presAssocID="{EA6D59C6-4F2A-42F5-83F5-2D5BAD056325}" presName="hierRoot1" presStyleCnt="0"/>
      <dgm:spPr/>
    </dgm:pt>
    <dgm:pt modelId="{03CCFBD7-55A0-410B-8605-6D49E43C2572}" type="pres">
      <dgm:prSet presAssocID="{EA6D59C6-4F2A-42F5-83F5-2D5BAD056325}" presName="composite" presStyleCnt="0"/>
      <dgm:spPr/>
    </dgm:pt>
    <dgm:pt modelId="{C2AAB2E3-B2DD-44D5-BBFC-EE5E5CF20CF2}" type="pres">
      <dgm:prSet presAssocID="{EA6D59C6-4F2A-42F5-83F5-2D5BAD056325}" presName="background" presStyleLbl="node0" presStyleIdx="0" presStyleCnt="1"/>
      <dgm:spPr/>
    </dgm:pt>
    <dgm:pt modelId="{032F68C9-7E7B-4B4E-82B0-19A23D93A78F}" type="pres">
      <dgm:prSet presAssocID="{EA6D59C6-4F2A-42F5-83F5-2D5BAD056325}" presName="text" presStyleLbl="fgAcc0" presStyleIdx="0" presStyleCnt="1" custScaleX="342380" custScaleY="134916" custLinFactNeighborX="0" custLinFactNeighborY="-74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84D56B-D667-4BB9-859D-86F45EE9476A}" type="pres">
      <dgm:prSet presAssocID="{EA6D59C6-4F2A-42F5-83F5-2D5BAD056325}" presName="hierChild2" presStyleCnt="0"/>
      <dgm:spPr/>
    </dgm:pt>
    <dgm:pt modelId="{AAC9D842-2546-486F-9FA1-FDD2F2362B2E}" type="pres">
      <dgm:prSet presAssocID="{DC398A19-00F6-4743-B478-A01C2148A88E}" presName="Name10" presStyleLbl="parChTrans1D2" presStyleIdx="0" presStyleCnt="5"/>
      <dgm:spPr/>
      <dgm:t>
        <a:bodyPr/>
        <a:lstStyle/>
        <a:p>
          <a:endParaRPr lang="ru-RU"/>
        </a:p>
      </dgm:t>
    </dgm:pt>
    <dgm:pt modelId="{E083BD6F-DE27-41E1-9936-7D9C97400078}" type="pres">
      <dgm:prSet presAssocID="{7C581493-4D80-4E97-921E-A75003B127B0}" presName="hierRoot2" presStyleCnt="0"/>
      <dgm:spPr/>
    </dgm:pt>
    <dgm:pt modelId="{81193240-6489-4DEF-8A05-1FDD243A471F}" type="pres">
      <dgm:prSet presAssocID="{7C581493-4D80-4E97-921E-A75003B127B0}" presName="composite2" presStyleCnt="0"/>
      <dgm:spPr/>
    </dgm:pt>
    <dgm:pt modelId="{ACA45EEC-67A6-4FA6-B52D-FAF824BAFEC6}" type="pres">
      <dgm:prSet presAssocID="{7C581493-4D80-4E97-921E-A75003B127B0}" presName="background2" presStyleLbl="node2" presStyleIdx="0" presStyleCnt="5"/>
      <dgm:spPr/>
    </dgm:pt>
    <dgm:pt modelId="{7B5A637D-AA70-4F4D-9120-8725F7D90F6C}" type="pres">
      <dgm:prSet presAssocID="{7C581493-4D80-4E97-921E-A75003B127B0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802C20-C600-4FEF-811A-53080813F3BC}" type="pres">
      <dgm:prSet presAssocID="{7C581493-4D80-4E97-921E-A75003B127B0}" presName="hierChild3" presStyleCnt="0"/>
      <dgm:spPr/>
    </dgm:pt>
    <dgm:pt modelId="{BDD5C19E-EF06-4BF2-9D62-92CB5E6DC6EE}" type="pres">
      <dgm:prSet presAssocID="{22BC916D-3EB6-4200-B8A0-A09D781338B6}" presName="Name17" presStyleLbl="parChTrans1D3" presStyleIdx="0" presStyleCnt="5"/>
      <dgm:spPr/>
      <dgm:t>
        <a:bodyPr/>
        <a:lstStyle/>
        <a:p>
          <a:endParaRPr lang="ru-RU"/>
        </a:p>
      </dgm:t>
    </dgm:pt>
    <dgm:pt modelId="{C758C7DF-A6B6-4E11-9F7B-AD653D94B146}" type="pres">
      <dgm:prSet presAssocID="{DAFD5A8D-8966-44F4-AE91-66893F2B66D1}" presName="hierRoot3" presStyleCnt="0"/>
      <dgm:spPr/>
    </dgm:pt>
    <dgm:pt modelId="{E2866080-17DA-4515-85ED-2A02A80C477B}" type="pres">
      <dgm:prSet presAssocID="{DAFD5A8D-8966-44F4-AE91-66893F2B66D1}" presName="composite3" presStyleCnt="0"/>
      <dgm:spPr/>
    </dgm:pt>
    <dgm:pt modelId="{B4FF425B-50F0-4E3D-B4E4-9C468FE8502D}" type="pres">
      <dgm:prSet presAssocID="{DAFD5A8D-8966-44F4-AE91-66893F2B66D1}" presName="background3" presStyleLbl="node3" presStyleIdx="0" presStyleCnt="5"/>
      <dgm:spPr/>
    </dgm:pt>
    <dgm:pt modelId="{61202ED3-9D28-43A1-9A9A-D658FCB3D996}" type="pres">
      <dgm:prSet presAssocID="{DAFD5A8D-8966-44F4-AE91-66893F2B66D1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2259FE-5B98-459B-8632-EEB900D51A64}" type="pres">
      <dgm:prSet presAssocID="{DAFD5A8D-8966-44F4-AE91-66893F2B66D1}" presName="hierChild4" presStyleCnt="0"/>
      <dgm:spPr/>
    </dgm:pt>
    <dgm:pt modelId="{A7EDB01A-F0CB-4460-9D9F-21D24C312CA4}" type="pres">
      <dgm:prSet presAssocID="{D48A071A-3CE7-4FD7-BEBF-1AC1ECD3367B}" presName="Name10" presStyleLbl="parChTrans1D2" presStyleIdx="1" presStyleCnt="5"/>
      <dgm:spPr/>
      <dgm:t>
        <a:bodyPr/>
        <a:lstStyle/>
        <a:p>
          <a:endParaRPr lang="ru-RU"/>
        </a:p>
      </dgm:t>
    </dgm:pt>
    <dgm:pt modelId="{09835E70-6220-413F-94E5-FD9A286A9A50}" type="pres">
      <dgm:prSet presAssocID="{DE14A4F5-C0DC-4EA8-87AE-CFFFCE8BB24A}" presName="hierRoot2" presStyleCnt="0"/>
      <dgm:spPr/>
    </dgm:pt>
    <dgm:pt modelId="{70EB6D6D-8116-45A0-97DD-038D8E698480}" type="pres">
      <dgm:prSet presAssocID="{DE14A4F5-C0DC-4EA8-87AE-CFFFCE8BB24A}" presName="composite2" presStyleCnt="0"/>
      <dgm:spPr/>
    </dgm:pt>
    <dgm:pt modelId="{18116B7E-2D63-448B-9B71-4E7C4F45241B}" type="pres">
      <dgm:prSet presAssocID="{DE14A4F5-C0DC-4EA8-87AE-CFFFCE8BB24A}" presName="background2" presStyleLbl="node2" presStyleIdx="1" presStyleCnt="5"/>
      <dgm:spPr/>
    </dgm:pt>
    <dgm:pt modelId="{F1A25F39-F1F6-41B8-AD51-4F4E12FF66B0}" type="pres">
      <dgm:prSet presAssocID="{DE14A4F5-C0DC-4EA8-87AE-CFFFCE8BB24A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D0BE22-B51E-4D2C-9A40-B9FD9A45EAFB}" type="pres">
      <dgm:prSet presAssocID="{DE14A4F5-C0DC-4EA8-87AE-CFFFCE8BB24A}" presName="hierChild3" presStyleCnt="0"/>
      <dgm:spPr/>
    </dgm:pt>
    <dgm:pt modelId="{3BADCA97-7FE8-4584-895B-F23C4870DF09}" type="pres">
      <dgm:prSet presAssocID="{F6EB5602-3412-4FE1-867F-46F18F9A207D}" presName="Name17" presStyleLbl="parChTrans1D3" presStyleIdx="1" presStyleCnt="5"/>
      <dgm:spPr/>
      <dgm:t>
        <a:bodyPr/>
        <a:lstStyle/>
        <a:p>
          <a:endParaRPr lang="ru-RU"/>
        </a:p>
      </dgm:t>
    </dgm:pt>
    <dgm:pt modelId="{9154315C-A669-4A98-95AA-DFABAE6B41E2}" type="pres">
      <dgm:prSet presAssocID="{84E97564-AE78-4B00-B9F3-FA081718E9AD}" presName="hierRoot3" presStyleCnt="0"/>
      <dgm:spPr/>
    </dgm:pt>
    <dgm:pt modelId="{E8CA9C15-88F8-4830-9B63-8F0719D7578C}" type="pres">
      <dgm:prSet presAssocID="{84E97564-AE78-4B00-B9F3-FA081718E9AD}" presName="composite3" presStyleCnt="0"/>
      <dgm:spPr/>
    </dgm:pt>
    <dgm:pt modelId="{DBD187FD-2A19-4A9C-9F6B-A3E47E9EB882}" type="pres">
      <dgm:prSet presAssocID="{84E97564-AE78-4B00-B9F3-FA081718E9AD}" presName="background3" presStyleLbl="node3" presStyleIdx="1" presStyleCnt="5"/>
      <dgm:spPr/>
    </dgm:pt>
    <dgm:pt modelId="{A39E5143-7450-461F-B417-331B42D0792E}" type="pres">
      <dgm:prSet presAssocID="{84E97564-AE78-4B00-B9F3-FA081718E9AD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14CF60-05F4-4C34-8A9E-C485291BFBA6}" type="pres">
      <dgm:prSet presAssocID="{84E97564-AE78-4B00-B9F3-FA081718E9AD}" presName="hierChild4" presStyleCnt="0"/>
      <dgm:spPr/>
    </dgm:pt>
    <dgm:pt modelId="{4ECE246B-FE2E-4B1F-95AB-FB51AD42EFF8}" type="pres">
      <dgm:prSet presAssocID="{44D58A9C-08E4-4D4B-9CEC-8018DA07427C}" presName="Name10" presStyleLbl="parChTrans1D2" presStyleIdx="2" presStyleCnt="5"/>
      <dgm:spPr/>
      <dgm:t>
        <a:bodyPr/>
        <a:lstStyle/>
        <a:p>
          <a:endParaRPr lang="ru-RU"/>
        </a:p>
      </dgm:t>
    </dgm:pt>
    <dgm:pt modelId="{62024CEA-7A50-413D-B44E-56E96608A038}" type="pres">
      <dgm:prSet presAssocID="{85F81E0F-40B0-4C2C-B378-1A41F47AFA6D}" presName="hierRoot2" presStyleCnt="0"/>
      <dgm:spPr/>
    </dgm:pt>
    <dgm:pt modelId="{43951ADD-E81B-416B-8E40-52791AEFE96A}" type="pres">
      <dgm:prSet presAssocID="{85F81E0F-40B0-4C2C-B378-1A41F47AFA6D}" presName="composite2" presStyleCnt="0"/>
      <dgm:spPr/>
    </dgm:pt>
    <dgm:pt modelId="{4D5898D7-D6E3-4FEA-80C2-AD36FBD41DDC}" type="pres">
      <dgm:prSet presAssocID="{85F81E0F-40B0-4C2C-B378-1A41F47AFA6D}" presName="background2" presStyleLbl="node2" presStyleIdx="2" presStyleCnt="5"/>
      <dgm:spPr/>
    </dgm:pt>
    <dgm:pt modelId="{EA4944FC-B0C8-43D4-8912-3916E88419FF}" type="pres">
      <dgm:prSet presAssocID="{85F81E0F-40B0-4C2C-B378-1A41F47AFA6D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FE053B-E476-4FC6-9016-1B016BCC5C97}" type="pres">
      <dgm:prSet presAssocID="{85F81E0F-40B0-4C2C-B378-1A41F47AFA6D}" presName="hierChild3" presStyleCnt="0"/>
      <dgm:spPr/>
    </dgm:pt>
    <dgm:pt modelId="{E1CD1867-68F1-4892-A1E5-305D239613DC}" type="pres">
      <dgm:prSet presAssocID="{1B972D96-303D-40CA-AA74-197EBBEAF571}" presName="Name17" presStyleLbl="parChTrans1D3" presStyleIdx="2" presStyleCnt="5"/>
      <dgm:spPr/>
      <dgm:t>
        <a:bodyPr/>
        <a:lstStyle/>
        <a:p>
          <a:endParaRPr lang="ru-RU"/>
        </a:p>
      </dgm:t>
    </dgm:pt>
    <dgm:pt modelId="{FEFCA746-2D04-4C2C-8E48-D4546515702B}" type="pres">
      <dgm:prSet presAssocID="{5F40763D-43B6-454A-B878-A90F770B1172}" presName="hierRoot3" presStyleCnt="0"/>
      <dgm:spPr/>
    </dgm:pt>
    <dgm:pt modelId="{B11EDC51-89C4-4850-954A-2B0D8A5CF471}" type="pres">
      <dgm:prSet presAssocID="{5F40763D-43B6-454A-B878-A90F770B1172}" presName="composite3" presStyleCnt="0"/>
      <dgm:spPr/>
    </dgm:pt>
    <dgm:pt modelId="{86D0AB39-C7A3-4C18-9556-CAC86EDAAE48}" type="pres">
      <dgm:prSet presAssocID="{5F40763D-43B6-454A-B878-A90F770B1172}" presName="background3" presStyleLbl="node3" presStyleIdx="2" presStyleCnt="5"/>
      <dgm:spPr/>
    </dgm:pt>
    <dgm:pt modelId="{F6921745-DCCC-4F87-AEF5-69A6DD7EB0CF}" type="pres">
      <dgm:prSet presAssocID="{5F40763D-43B6-454A-B878-A90F770B1172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0827C4-57C7-4C6B-AF25-3E54D66F8510}" type="pres">
      <dgm:prSet presAssocID="{5F40763D-43B6-454A-B878-A90F770B1172}" presName="hierChild4" presStyleCnt="0"/>
      <dgm:spPr/>
    </dgm:pt>
    <dgm:pt modelId="{A5937A12-5E7C-4E12-8D2E-AFD6A8C49ED1}" type="pres">
      <dgm:prSet presAssocID="{6254E7EF-A63D-44F0-8425-D8A6A5CF8B48}" presName="Name10" presStyleLbl="parChTrans1D2" presStyleIdx="3" presStyleCnt="5"/>
      <dgm:spPr/>
      <dgm:t>
        <a:bodyPr/>
        <a:lstStyle/>
        <a:p>
          <a:endParaRPr lang="ru-RU"/>
        </a:p>
      </dgm:t>
    </dgm:pt>
    <dgm:pt modelId="{5BCFE547-8345-4ABE-B16F-374BC5992572}" type="pres">
      <dgm:prSet presAssocID="{000B59AE-9FE8-49F6-8F0B-9E35E9BB40AF}" presName="hierRoot2" presStyleCnt="0"/>
      <dgm:spPr/>
    </dgm:pt>
    <dgm:pt modelId="{436FA65B-1E3C-4194-96C2-C438C6D89E5D}" type="pres">
      <dgm:prSet presAssocID="{000B59AE-9FE8-49F6-8F0B-9E35E9BB40AF}" presName="composite2" presStyleCnt="0"/>
      <dgm:spPr/>
    </dgm:pt>
    <dgm:pt modelId="{CEE23304-BC69-4AA0-9658-2108E9584C46}" type="pres">
      <dgm:prSet presAssocID="{000B59AE-9FE8-49F6-8F0B-9E35E9BB40AF}" presName="background2" presStyleLbl="node2" presStyleIdx="3" presStyleCnt="5"/>
      <dgm:spPr/>
    </dgm:pt>
    <dgm:pt modelId="{624155BD-3211-4CA6-AA4D-8C8FB45563EB}" type="pres">
      <dgm:prSet presAssocID="{000B59AE-9FE8-49F6-8F0B-9E35E9BB40AF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05DCB0-3B74-449F-ABA4-BE5582A99867}" type="pres">
      <dgm:prSet presAssocID="{000B59AE-9FE8-49F6-8F0B-9E35E9BB40AF}" presName="hierChild3" presStyleCnt="0"/>
      <dgm:spPr/>
    </dgm:pt>
    <dgm:pt modelId="{25E58F8D-0F12-4752-9632-D5D08FE651C5}" type="pres">
      <dgm:prSet presAssocID="{0FF899C1-07B5-4F3F-BD19-1D8A02F5DE2F}" presName="Name17" presStyleLbl="parChTrans1D3" presStyleIdx="3" presStyleCnt="5"/>
      <dgm:spPr/>
      <dgm:t>
        <a:bodyPr/>
        <a:lstStyle/>
        <a:p>
          <a:endParaRPr lang="ru-RU"/>
        </a:p>
      </dgm:t>
    </dgm:pt>
    <dgm:pt modelId="{D23DFD77-11C9-4676-B10C-3B95F18539D6}" type="pres">
      <dgm:prSet presAssocID="{26683033-47F8-4C18-8924-F7047383A960}" presName="hierRoot3" presStyleCnt="0"/>
      <dgm:spPr/>
    </dgm:pt>
    <dgm:pt modelId="{4BE5C91D-D399-4126-A26B-CBD80053F624}" type="pres">
      <dgm:prSet presAssocID="{26683033-47F8-4C18-8924-F7047383A960}" presName="composite3" presStyleCnt="0"/>
      <dgm:spPr/>
    </dgm:pt>
    <dgm:pt modelId="{B45073BB-99E1-471E-BDFA-454170EC06A9}" type="pres">
      <dgm:prSet presAssocID="{26683033-47F8-4C18-8924-F7047383A960}" presName="background3" presStyleLbl="node3" presStyleIdx="3" presStyleCnt="5"/>
      <dgm:spPr/>
    </dgm:pt>
    <dgm:pt modelId="{F03C81E3-4FFC-4D39-A43E-BC930AC3E62D}" type="pres">
      <dgm:prSet presAssocID="{26683033-47F8-4C18-8924-F7047383A960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A48AAE-D655-4823-AAD2-1E42954598DE}" type="pres">
      <dgm:prSet presAssocID="{26683033-47F8-4C18-8924-F7047383A960}" presName="hierChild4" presStyleCnt="0"/>
      <dgm:spPr/>
    </dgm:pt>
    <dgm:pt modelId="{56CD5EEC-FE0F-4069-88F9-3EEFAEB3BA42}" type="pres">
      <dgm:prSet presAssocID="{FD35F1BE-4BFB-4B68-9A62-629AAF825492}" presName="Name10" presStyleLbl="parChTrans1D2" presStyleIdx="4" presStyleCnt="5"/>
      <dgm:spPr/>
      <dgm:t>
        <a:bodyPr/>
        <a:lstStyle/>
        <a:p>
          <a:endParaRPr lang="ru-RU"/>
        </a:p>
      </dgm:t>
    </dgm:pt>
    <dgm:pt modelId="{193B7793-930B-4347-9F74-038059A0C39A}" type="pres">
      <dgm:prSet presAssocID="{DC2398C7-B73D-4566-903A-BD05197E48F6}" presName="hierRoot2" presStyleCnt="0"/>
      <dgm:spPr/>
    </dgm:pt>
    <dgm:pt modelId="{B551EC75-4E1D-4648-8774-5C0624A3A1CB}" type="pres">
      <dgm:prSet presAssocID="{DC2398C7-B73D-4566-903A-BD05197E48F6}" presName="composite2" presStyleCnt="0"/>
      <dgm:spPr/>
    </dgm:pt>
    <dgm:pt modelId="{B23A19BF-7796-401A-8F6E-48CBA3C90039}" type="pres">
      <dgm:prSet presAssocID="{DC2398C7-B73D-4566-903A-BD05197E48F6}" presName="background2" presStyleLbl="node2" presStyleIdx="4" presStyleCnt="5"/>
      <dgm:spPr/>
    </dgm:pt>
    <dgm:pt modelId="{77FAFCC6-F93F-4A99-9864-CCA1519D5166}" type="pres">
      <dgm:prSet presAssocID="{DC2398C7-B73D-4566-903A-BD05197E48F6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82C50-3DD6-419A-B3CE-6B36594A2B6F}" type="pres">
      <dgm:prSet presAssocID="{DC2398C7-B73D-4566-903A-BD05197E48F6}" presName="hierChild3" presStyleCnt="0"/>
      <dgm:spPr/>
    </dgm:pt>
    <dgm:pt modelId="{A94CC462-D345-41E3-9655-FAFC8274406E}" type="pres">
      <dgm:prSet presAssocID="{97402CC2-A860-4579-9A65-9200AA58C82D}" presName="Name17" presStyleLbl="parChTrans1D3" presStyleIdx="4" presStyleCnt="5"/>
      <dgm:spPr/>
      <dgm:t>
        <a:bodyPr/>
        <a:lstStyle/>
        <a:p>
          <a:endParaRPr lang="ru-RU"/>
        </a:p>
      </dgm:t>
    </dgm:pt>
    <dgm:pt modelId="{956426F0-C069-4E77-A866-2EF44DCAF98B}" type="pres">
      <dgm:prSet presAssocID="{66A31F3D-53BE-40D0-8A12-6B3FA37A6474}" presName="hierRoot3" presStyleCnt="0"/>
      <dgm:spPr/>
    </dgm:pt>
    <dgm:pt modelId="{500B39A2-9CA8-4DB3-AC8A-045B55F8DA3C}" type="pres">
      <dgm:prSet presAssocID="{66A31F3D-53BE-40D0-8A12-6B3FA37A6474}" presName="composite3" presStyleCnt="0"/>
      <dgm:spPr/>
    </dgm:pt>
    <dgm:pt modelId="{EDC68D47-1F00-49E4-91AA-61368241ACE3}" type="pres">
      <dgm:prSet presAssocID="{66A31F3D-53BE-40D0-8A12-6B3FA37A6474}" presName="background3" presStyleLbl="node3" presStyleIdx="4" presStyleCnt="5"/>
      <dgm:spPr/>
    </dgm:pt>
    <dgm:pt modelId="{CC4AEFA5-3041-4E73-8919-BA003AF30CF2}" type="pres">
      <dgm:prSet presAssocID="{66A31F3D-53BE-40D0-8A12-6B3FA37A6474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B98B26-0466-4C35-AD98-74DA14BADBD8}" type="pres">
      <dgm:prSet presAssocID="{66A31F3D-53BE-40D0-8A12-6B3FA37A6474}" presName="hierChild4" presStyleCnt="0"/>
      <dgm:spPr/>
    </dgm:pt>
  </dgm:ptLst>
  <dgm:cxnLst>
    <dgm:cxn modelId="{C45D28C2-F0EF-4B59-A19D-202EFF2E26B7}" type="presOf" srcId="{66A31F3D-53BE-40D0-8A12-6B3FA37A6474}" destId="{CC4AEFA5-3041-4E73-8919-BA003AF30CF2}" srcOrd="0" destOrd="0" presId="urn:microsoft.com/office/officeart/2005/8/layout/hierarchy1"/>
    <dgm:cxn modelId="{A908AF74-00DD-4BAE-8233-413F9CD9689E}" type="presOf" srcId="{97402CC2-A860-4579-9A65-9200AA58C82D}" destId="{A94CC462-D345-41E3-9655-FAFC8274406E}" srcOrd="0" destOrd="0" presId="urn:microsoft.com/office/officeart/2005/8/layout/hierarchy1"/>
    <dgm:cxn modelId="{AA4ABF6A-73DB-4FFC-B362-457A5E44BD9F}" type="presOf" srcId="{DC2398C7-B73D-4566-903A-BD05197E48F6}" destId="{77FAFCC6-F93F-4A99-9864-CCA1519D5166}" srcOrd="0" destOrd="0" presId="urn:microsoft.com/office/officeart/2005/8/layout/hierarchy1"/>
    <dgm:cxn modelId="{8674AD5B-B52D-44AF-B3BA-ADD4A7504F9F}" type="presOf" srcId="{44D58A9C-08E4-4D4B-9CEC-8018DA07427C}" destId="{4ECE246B-FE2E-4B1F-95AB-FB51AD42EFF8}" srcOrd="0" destOrd="0" presId="urn:microsoft.com/office/officeart/2005/8/layout/hierarchy1"/>
    <dgm:cxn modelId="{49199FAB-8D1C-46EF-869D-97117537E071}" type="presOf" srcId="{85F81E0F-40B0-4C2C-B378-1A41F47AFA6D}" destId="{EA4944FC-B0C8-43D4-8912-3916E88419FF}" srcOrd="0" destOrd="0" presId="urn:microsoft.com/office/officeart/2005/8/layout/hierarchy1"/>
    <dgm:cxn modelId="{835AE093-2AD4-4BF4-A35A-A9D21100FB07}" srcId="{EA6D59C6-4F2A-42F5-83F5-2D5BAD056325}" destId="{7C581493-4D80-4E97-921E-A75003B127B0}" srcOrd="0" destOrd="0" parTransId="{DC398A19-00F6-4743-B478-A01C2148A88E}" sibTransId="{B46C58D4-F890-453F-AD0E-8B420DF284EA}"/>
    <dgm:cxn modelId="{57D59C5C-1406-4508-ADB0-03C8DC7F8360}" type="presOf" srcId="{7C581493-4D80-4E97-921E-A75003B127B0}" destId="{7B5A637D-AA70-4F4D-9120-8725F7D90F6C}" srcOrd="0" destOrd="0" presId="urn:microsoft.com/office/officeart/2005/8/layout/hierarchy1"/>
    <dgm:cxn modelId="{20B693FA-D1AD-4C82-A314-E140FB4192F9}" type="presOf" srcId="{26683033-47F8-4C18-8924-F7047383A960}" destId="{F03C81E3-4FFC-4D39-A43E-BC930AC3E62D}" srcOrd="0" destOrd="0" presId="urn:microsoft.com/office/officeart/2005/8/layout/hierarchy1"/>
    <dgm:cxn modelId="{05096CF6-853C-400D-BEAA-869947FF8A6D}" type="presOf" srcId="{FD35F1BE-4BFB-4B68-9A62-629AAF825492}" destId="{56CD5EEC-FE0F-4069-88F9-3EEFAEB3BA42}" srcOrd="0" destOrd="0" presId="urn:microsoft.com/office/officeart/2005/8/layout/hierarchy1"/>
    <dgm:cxn modelId="{D3510B8C-A01A-448E-AF7C-87ED1E5480C4}" type="presOf" srcId="{22BC916D-3EB6-4200-B8A0-A09D781338B6}" destId="{BDD5C19E-EF06-4BF2-9D62-92CB5E6DC6EE}" srcOrd="0" destOrd="0" presId="urn:microsoft.com/office/officeart/2005/8/layout/hierarchy1"/>
    <dgm:cxn modelId="{967F1564-9437-4A6E-B3A5-F36DB4F428CF}" type="presOf" srcId="{646599DC-6071-4985-A067-9F5CB5BC9B9C}" destId="{134F3639-011C-4B02-B45A-F57D5E871BC6}" srcOrd="0" destOrd="0" presId="urn:microsoft.com/office/officeart/2005/8/layout/hierarchy1"/>
    <dgm:cxn modelId="{E7C3218A-3D0E-404F-8526-B10B874D1B1A}" srcId="{EA6D59C6-4F2A-42F5-83F5-2D5BAD056325}" destId="{DC2398C7-B73D-4566-903A-BD05197E48F6}" srcOrd="4" destOrd="0" parTransId="{FD35F1BE-4BFB-4B68-9A62-629AAF825492}" sibTransId="{376A46A7-DCAA-4EA4-B3B3-4B3C810A1AA7}"/>
    <dgm:cxn modelId="{D1945D89-DB19-4729-90D6-E89BFB32EADC}" srcId="{646599DC-6071-4985-A067-9F5CB5BC9B9C}" destId="{EA6D59C6-4F2A-42F5-83F5-2D5BAD056325}" srcOrd="0" destOrd="0" parTransId="{8A14D71B-91E8-4D80-ACF6-2F1AF29908F0}" sibTransId="{C6FA2708-470A-4315-B331-81620A9BAEAA}"/>
    <dgm:cxn modelId="{2B7F5A9E-083A-4E2E-B224-722F7BF35484}" srcId="{DE14A4F5-C0DC-4EA8-87AE-CFFFCE8BB24A}" destId="{84E97564-AE78-4B00-B9F3-FA081718E9AD}" srcOrd="0" destOrd="0" parTransId="{F6EB5602-3412-4FE1-867F-46F18F9A207D}" sibTransId="{84B0D3B8-F24E-4DAD-B6D4-6687D1243596}"/>
    <dgm:cxn modelId="{D5054808-0C06-40AB-AB75-C2562B4C2FF7}" type="presOf" srcId="{000B59AE-9FE8-49F6-8F0B-9E35E9BB40AF}" destId="{624155BD-3211-4CA6-AA4D-8C8FB45563EB}" srcOrd="0" destOrd="0" presId="urn:microsoft.com/office/officeart/2005/8/layout/hierarchy1"/>
    <dgm:cxn modelId="{A5B00C9D-36F9-4966-AFE5-8D47F49A2C4B}" type="presOf" srcId="{DC398A19-00F6-4743-B478-A01C2148A88E}" destId="{AAC9D842-2546-486F-9FA1-FDD2F2362B2E}" srcOrd="0" destOrd="0" presId="urn:microsoft.com/office/officeart/2005/8/layout/hierarchy1"/>
    <dgm:cxn modelId="{1254E4FE-D145-4FEF-98CA-F831C389D037}" type="presOf" srcId="{EA6D59C6-4F2A-42F5-83F5-2D5BAD056325}" destId="{032F68C9-7E7B-4B4E-82B0-19A23D93A78F}" srcOrd="0" destOrd="0" presId="urn:microsoft.com/office/officeart/2005/8/layout/hierarchy1"/>
    <dgm:cxn modelId="{4FD81447-6C74-42CC-9A47-083B2B53F4B4}" type="presOf" srcId="{D48A071A-3CE7-4FD7-BEBF-1AC1ECD3367B}" destId="{A7EDB01A-F0CB-4460-9D9F-21D24C312CA4}" srcOrd="0" destOrd="0" presId="urn:microsoft.com/office/officeart/2005/8/layout/hierarchy1"/>
    <dgm:cxn modelId="{4ADD0F1C-E9C1-42B0-BAD6-70BF8B5AC969}" type="presOf" srcId="{F6EB5602-3412-4FE1-867F-46F18F9A207D}" destId="{3BADCA97-7FE8-4584-895B-F23C4870DF09}" srcOrd="0" destOrd="0" presId="urn:microsoft.com/office/officeart/2005/8/layout/hierarchy1"/>
    <dgm:cxn modelId="{743F08A5-4E7D-48BA-9095-206EF44BDC70}" srcId="{EA6D59C6-4F2A-42F5-83F5-2D5BAD056325}" destId="{DE14A4F5-C0DC-4EA8-87AE-CFFFCE8BB24A}" srcOrd="1" destOrd="0" parTransId="{D48A071A-3CE7-4FD7-BEBF-1AC1ECD3367B}" sibTransId="{C5847677-0B2A-4A95-8080-E3FCE060F101}"/>
    <dgm:cxn modelId="{E21EC29A-48C7-4A47-850B-BBC9C2161EBB}" srcId="{DC2398C7-B73D-4566-903A-BD05197E48F6}" destId="{66A31F3D-53BE-40D0-8A12-6B3FA37A6474}" srcOrd="0" destOrd="0" parTransId="{97402CC2-A860-4579-9A65-9200AA58C82D}" sibTransId="{DD70BC48-38F3-4954-942E-3CEEECFE3FF2}"/>
    <dgm:cxn modelId="{9BC89241-4133-454F-BB7E-1FDE34BE4DDF}" type="presOf" srcId="{1B972D96-303D-40CA-AA74-197EBBEAF571}" destId="{E1CD1867-68F1-4892-A1E5-305D239613DC}" srcOrd="0" destOrd="0" presId="urn:microsoft.com/office/officeart/2005/8/layout/hierarchy1"/>
    <dgm:cxn modelId="{841CC6BE-3E8B-44C8-9B80-386E559843CE}" srcId="{000B59AE-9FE8-49F6-8F0B-9E35E9BB40AF}" destId="{26683033-47F8-4C18-8924-F7047383A960}" srcOrd="0" destOrd="0" parTransId="{0FF899C1-07B5-4F3F-BD19-1D8A02F5DE2F}" sibTransId="{9EEF468A-B3F3-4D4A-BA11-AA0F47FFCAE5}"/>
    <dgm:cxn modelId="{C1CED359-3C77-40EE-80CD-E7FD4661A16F}" srcId="{EA6D59C6-4F2A-42F5-83F5-2D5BAD056325}" destId="{000B59AE-9FE8-49F6-8F0B-9E35E9BB40AF}" srcOrd="3" destOrd="0" parTransId="{6254E7EF-A63D-44F0-8425-D8A6A5CF8B48}" sibTransId="{DEF94DA9-ECE8-46B1-8958-79BB3DDE3417}"/>
    <dgm:cxn modelId="{569091FC-AA64-472E-9000-2D5FB242B61B}" type="presOf" srcId="{DE14A4F5-C0DC-4EA8-87AE-CFFFCE8BB24A}" destId="{F1A25F39-F1F6-41B8-AD51-4F4E12FF66B0}" srcOrd="0" destOrd="0" presId="urn:microsoft.com/office/officeart/2005/8/layout/hierarchy1"/>
    <dgm:cxn modelId="{435A09E0-68C0-415D-97D3-852E62CCA894}" type="presOf" srcId="{6254E7EF-A63D-44F0-8425-D8A6A5CF8B48}" destId="{A5937A12-5E7C-4E12-8D2E-AFD6A8C49ED1}" srcOrd="0" destOrd="0" presId="urn:microsoft.com/office/officeart/2005/8/layout/hierarchy1"/>
    <dgm:cxn modelId="{8CF05190-9EFC-4EEA-ADFF-A7220BFA8900}" type="presOf" srcId="{5F40763D-43B6-454A-B878-A90F770B1172}" destId="{F6921745-DCCC-4F87-AEF5-69A6DD7EB0CF}" srcOrd="0" destOrd="0" presId="urn:microsoft.com/office/officeart/2005/8/layout/hierarchy1"/>
    <dgm:cxn modelId="{7AA6328F-7D01-4116-A6D5-2628BE57E5E5}" srcId="{85F81E0F-40B0-4C2C-B378-1A41F47AFA6D}" destId="{5F40763D-43B6-454A-B878-A90F770B1172}" srcOrd="0" destOrd="0" parTransId="{1B972D96-303D-40CA-AA74-197EBBEAF571}" sibTransId="{C169E1CF-EB82-4FD0-B050-2874448B3222}"/>
    <dgm:cxn modelId="{D318775B-AE92-4D64-80D6-974D916459C2}" srcId="{7C581493-4D80-4E97-921E-A75003B127B0}" destId="{DAFD5A8D-8966-44F4-AE91-66893F2B66D1}" srcOrd="0" destOrd="0" parTransId="{22BC916D-3EB6-4200-B8A0-A09D781338B6}" sibTransId="{A92AA98D-8A9F-4313-8E59-06685956B5F5}"/>
    <dgm:cxn modelId="{6A5C95B7-F9DE-4FF5-9EBD-BD96BB2C2F54}" type="presOf" srcId="{0FF899C1-07B5-4F3F-BD19-1D8A02F5DE2F}" destId="{25E58F8D-0F12-4752-9632-D5D08FE651C5}" srcOrd="0" destOrd="0" presId="urn:microsoft.com/office/officeart/2005/8/layout/hierarchy1"/>
    <dgm:cxn modelId="{CA2DEB70-805B-4BBF-AFEB-CC4C6CC352B1}" srcId="{EA6D59C6-4F2A-42F5-83F5-2D5BAD056325}" destId="{85F81E0F-40B0-4C2C-B378-1A41F47AFA6D}" srcOrd="2" destOrd="0" parTransId="{44D58A9C-08E4-4D4B-9CEC-8018DA07427C}" sibTransId="{A01DE8DE-846F-4DCF-AE50-5B246E5B4B24}"/>
    <dgm:cxn modelId="{E347D36B-626E-4ECD-B676-DF8FB41DA9D2}" type="presOf" srcId="{DAFD5A8D-8966-44F4-AE91-66893F2B66D1}" destId="{61202ED3-9D28-43A1-9A9A-D658FCB3D996}" srcOrd="0" destOrd="0" presId="urn:microsoft.com/office/officeart/2005/8/layout/hierarchy1"/>
    <dgm:cxn modelId="{9B577690-4748-4245-BF3C-AE2A3FB2482A}" type="presOf" srcId="{84E97564-AE78-4B00-B9F3-FA081718E9AD}" destId="{A39E5143-7450-461F-B417-331B42D0792E}" srcOrd="0" destOrd="0" presId="urn:microsoft.com/office/officeart/2005/8/layout/hierarchy1"/>
    <dgm:cxn modelId="{D23527AA-3D7D-4FA3-855C-A4187FFE2644}" type="presParOf" srcId="{134F3639-011C-4B02-B45A-F57D5E871BC6}" destId="{41AD655B-428F-4DD9-A711-CA290A0CB50E}" srcOrd="0" destOrd="0" presId="urn:microsoft.com/office/officeart/2005/8/layout/hierarchy1"/>
    <dgm:cxn modelId="{CBF23B5A-1E1B-4474-8147-F84253488953}" type="presParOf" srcId="{41AD655B-428F-4DD9-A711-CA290A0CB50E}" destId="{03CCFBD7-55A0-410B-8605-6D49E43C2572}" srcOrd="0" destOrd="0" presId="urn:microsoft.com/office/officeart/2005/8/layout/hierarchy1"/>
    <dgm:cxn modelId="{89F4E832-51BD-46B8-B003-2947469FC864}" type="presParOf" srcId="{03CCFBD7-55A0-410B-8605-6D49E43C2572}" destId="{C2AAB2E3-B2DD-44D5-BBFC-EE5E5CF20CF2}" srcOrd="0" destOrd="0" presId="urn:microsoft.com/office/officeart/2005/8/layout/hierarchy1"/>
    <dgm:cxn modelId="{E9C81AAA-E8B6-4493-8D15-ADD7DDBA3B1A}" type="presParOf" srcId="{03CCFBD7-55A0-410B-8605-6D49E43C2572}" destId="{032F68C9-7E7B-4B4E-82B0-19A23D93A78F}" srcOrd="1" destOrd="0" presId="urn:microsoft.com/office/officeart/2005/8/layout/hierarchy1"/>
    <dgm:cxn modelId="{B208862A-4CE9-4858-AB82-6342F06CCFBF}" type="presParOf" srcId="{41AD655B-428F-4DD9-A711-CA290A0CB50E}" destId="{3C84D56B-D667-4BB9-859D-86F45EE9476A}" srcOrd="1" destOrd="0" presId="urn:microsoft.com/office/officeart/2005/8/layout/hierarchy1"/>
    <dgm:cxn modelId="{FD0A9AEA-0E5C-4FCC-A9C9-7AC1AACE4ADC}" type="presParOf" srcId="{3C84D56B-D667-4BB9-859D-86F45EE9476A}" destId="{AAC9D842-2546-486F-9FA1-FDD2F2362B2E}" srcOrd="0" destOrd="0" presId="urn:microsoft.com/office/officeart/2005/8/layout/hierarchy1"/>
    <dgm:cxn modelId="{6DD93B05-135C-4A40-8CD2-1A7A9EA6A128}" type="presParOf" srcId="{3C84D56B-D667-4BB9-859D-86F45EE9476A}" destId="{E083BD6F-DE27-41E1-9936-7D9C97400078}" srcOrd="1" destOrd="0" presId="urn:microsoft.com/office/officeart/2005/8/layout/hierarchy1"/>
    <dgm:cxn modelId="{28769307-26A0-41DD-81D6-A6F68EFF3674}" type="presParOf" srcId="{E083BD6F-DE27-41E1-9936-7D9C97400078}" destId="{81193240-6489-4DEF-8A05-1FDD243A471F}" srcOrd="0" destOrd="0" presId="urn:microsoft.com/office/officeart/2005/8/layout/hierarchy1"/>
    <dgm:cxn modelId="{E812470B-9124-4446-BAEC-47C9BDCC385E}" type="presParOf" srcId="{81193240-6489-4DEF-8A05-1FDD243A471F}" destId="{ACA45EEC-67A6-4FA6-B52D-FAF824BAFEC6}" srcOrd="0" destOrd="0" presId="urn:microsoft.com/office/officeart/2005/8/layout/hierarchy1"/>
    <dgm:cxn modelId="{2DC7E5A5-BF7E-4AD4-B062-164ACACAD096}" type="presParOf" srcId="{81193240-6489-4DEF-8A05-1FDD243A471F}" destId="{7B5A637D-AA70-4F4D-9120-8725F7D90F6C}" srcOrd="1" destOrd="0" presId="urn:microsoft.com/office/officeart/2005/8/layout/hierarchy1"/>
    <dgm:cxn modelId="{B1E2002C-BBAD-4E40-98B0-5F83E2AC60C8}" type="presParOf" srcId="{E083BD6F-DE27-41E1-9936-7D9C97400078}" destId="{B6802C20-C600-4FEF-811A-53080813F3BC}" srcOrd="1" destOrd="0" presId="urn:microsoft.com/office/officeart/2005/8/layout/hierarchy1"/>
    <dgm:cxn modelId="{C43681C4-47B0-4AC0-BA19-1BE67C8826BD}" type="presParOf" srcId="{B6802C20-C600-4FEF-811A-53080813F3BC}" destId="{BDD5C19E-EF06-4BF2-9D62-92CB5E6DC6EE}" srcOrd="0" destOrd="0" presId="urn:microsoft.com/office/officeart/2005/8/layout/hierarchy1"/>
    <dgm:cxn modelId="{BE446274-1B6B-4D60-81B3-B42FE6E497F6}" type="presParOf" srcId="{B6802C20-C600-4FEF-811A-53080813F3BC}" destId="{C758C7DF-A6B6-4E11-9F7B-AD653D94B146}" srcOrd="1" destOrd="0" presId="urn:microsoft.com/office/officeart/2005/8/layout/hierarchy1"/>
    <dgm:cxn modelId="{13196355-9A85-4158-A073-1DD7CC5A8832}" type="presParOf" srcId="{C758C7DF-A6B6-4E11-9F7B-AD653D94B146}" destId="{E2866080-17DA-4515-85ED-2A02A80C477B}" srcOrd="0" destOrd="0" presId="urn:microsoft.com/office/officeart/2005/8/layout/hierarchy1"/>
    <dgm:cxn modelId="{4726BB4D-7F44-42CB-A009-B16C23C93F8D}" type="presParOf" srcId="{E2866080-17DA-4515-85ED-2A02A80C477B}" destId="{B4FF425B-50F0-4E3D-B4E4-9C468FE8502D}" srcOrd="0" destOrd="0" presId="urn:microsoft.com/office/officeart/2005/8/layout/hierarchy1"/>
    <dgm:cxn modelId="{2A1FEF12-DC61-4AF5-98A8-E7696C3866C3}" type="presParOf" srcId="{E2866080-17DA-4515-85ED-2A02A80C477B}" destId="{61202ED3-9D28-43A1-9A9A-D658FCB3D996}" srcOrd="1" destOrd="0" presId="urn:microsoft.com/office/officeart/2005/8/layout/hierarchy1"/>
    <dgm:cxn modelId="{1877D7D1-5165-4795-9118-A8D2018B4ED8}" type="presParOf" srcId="{C758C7DF-A6B6-4E11-9F7B-AD653D94B146}" destId="{2A2259FE-5B98-459B-8632-EEB900D51A64}" srcOrd="1" destOrd="0" presId="urn:microsoft.com/office/officeart/2005/8/layout/hierarchy1"/>
    <dgm:cxn modelId="{E7EB526A-8070-44A1-A341-E4E03EB2213A}" type="presParOf" srcId="{3C84D56B-D667-4BB9-859D-86F45EE9476A}" destId="{A7EDB01A-F0CB-4460-9D9F-21D24C312CA4}" srcOrd="2" destOrd="0" presId="urn:microsoft.com/office/officeart/2005/8/layout/hierarchy1"/>
    <dgm:cxn modelId="{93400987-EA76-4014-96FF-724E4EFE584D}" type="presParOf" srcId="{3C84D56B-D667-4BB9-859D-86F45EE9476A}" destId="{09835E70-6220-413F-94E5-FD9A286A9A50}" srcOrd="3" destOrd="0" presId="urn:microsoft.com/office/officeart/2005/8/layout/hierarchy1"/>
    <dgm:cxn modelId="{C7D18146-DBC7-4E04-BF18-E083A09FDA77}" type="presParOf" srcId="{09835E70-6220-413F-94E5-FD9A286A9A50}" destId="{70EB6D6D-8116-45A0-97DD-038D8E698480}" srcOrd="0" destOrd="0" presId="urn:microsoft.com/office/officeart/2005/8/layout/hierarchy1"/>
    <dgm:cxn modelId="{93B62310-475E-4BA8-ADB7-3627F0C1AA76}" type="presParOf" srcId="{70EB6D6D-8116-45A0-97DD-038D8E698480}" destId="{18116B7E-2D63-448B-9B71-4E7C4F45241B}" srcOrd="0" destOrd="0" presId="urn:microsoft.com/office/officeart/2005/8/layout/hierarchy1"/>
    <dgm:cxn modelId="{189D0AD4-E41C-4E03-AE40-72A2F2A6FF22}" type="presParOf" srcId="{70EB6D6D-8116-45A0-97DD-038D8E698480}" destId="{F1A25F39-F1F6-41B8-AD51-4F4E12FF66B0}" srcOrd="1" destOrd="0" presId="urn:microsoft.com/office/officeart/2005/8/layout/hierarchy1"/>
    <dgm:cxn modelId="{A24FD9D8-65A5-4E2C-AA6E-2DA56E7B9A11}" type="presParOf" srcId="{09835E70-6220-413F-94E5-FD9A286A9A50}" destId="{C0D0BE22-B51E-4D2C-9A40-B9FD9A45EAFB}" srcOrd="1" destOrd="0" presId="urn:microsoft.com/office/officeart/2005/8/layout/hierarchy1"/>
    <dgm:cxn modelId="{82837FE6-4857-42C8-AB39-B7DC17BC44B3}" type="presParOf" srcId="{C0D0BE22-B51E-4D2C-9A40-B9FD9A45EAFB}" destId="{3BADCA97-7FE8-4584-895B-F23C4870DF09}" srcOrd="0" destOrd="0" presId="urn:microsoft.com/office/officeart/2005/8/layout/hierarchy1"/>
    <dgm:cxn modelId="{1736ECDD-A4B9-48F9-9B21-6164F672A34C}" type="presParOf" srcId="{C0D0BE22-B51E-4D2C-9A40-B9FD9A45EAFB}" destId="{9154315C-A669-4A98-95AA-DFABAE6B41E2}" srcOrd="1" destOrd="0" presId="urn:microsoft.com/office/officeart/2005/8/layout/hierarchy1"/>
    <dgm:cxn modelId="{A5E755E2-4BB6-4750-8ADC-E48436172450}" type="presParOf" srcId="{9154315C-A669-4A98-95AA-DFABAE6B41E2}" destId="{E8CA9C15-88F8-4830-9B63-8F0719D7578C}" srcOrd="0" destOrd="0" presId="urn:microsoft.com/office/officeart/2005/8/layout/hierarchy1"/>
    <dgm:cxn modelId="{DE8D2182-EC4D-4844-B3E8-162AE88768DB}" type="presParOf" srcId="{E8CA9C15-88F8-4830-9B63-8F0719D7578C}" destId="{DBD187FD-2A19-4A9C-9F6B-A3E47E9EB882}" srcOrd="0" destOrd="0" presId="urn:microsoft.com/office/officeart/2005/8/layout/hierarchy1"/>
    <dgm:cxn modelId="{78CC39EF-6E0F-41FB-9B25-8F3D57673D71}" type="presParOf" srcId="{E8CA9C15-88F8-4830-9B63-8F0719D7578C}" destId="{A39E5143-7450-461F-B417-331B42D0792E}" srcOrd="1" destOrd="0" presId="urn:microsoft.com/office/officeart/2005/8/layout/hierarchy1"/>
    <dgm:cxn modelId="{1CAD3041-4015-4213-9B93-CF465539EB0F}" type="presParOf" srcId="{9154315C-A669-4A98-95AA-DFABAE6B41E2}" destId="{5B14CF60-05F4-4C34-8A9E-C485291BFBA6}" srcOrd="1" destOrd="0" presId="urn:microsoft.com/office/officeart/2005/8/layout/hierarchy1"/>
    <dgm:cxn modelId="{4480982B-94EE-4B08-9EB8-68D979C0407B}" type="presParOf" srcId="{3C84D56B-D667-4BB9-859D-86F45EE9476A}" destId="{4ECE246B-FE2E-4B1F-95AB-FB51AD42EFF8}" srcOrd="4" destOrd="0" presId="urn:microsoft.com/office/officeart/2005/8/layout/hierarchy1"/>
    <dgm:cxn modelId="{D8455D57-A7E0-4AB4-AC09-77165CA6E27A}" type="presParOf" srcId="{3C84D56B-D667-4BB9-859D-86F45EE9476A}" destId="{62024CEA-7A50-413D-B44E-56E96608A038}" srcOrd="5" destOrd="0" presId="urn:microsoft.com/office/officeart/2005/8/layout/hierarchy1"/>
    <dgm:cxn modelId="{A45F54A6-AF3A-4B0A-92EC-AA9C5319993D}" type="presParOf" srcId="{62024CEA-7A50-413D-B44E-56E96608A038}" destId="{43951ADD-E81B-416B-8E40-52791AEFE96A}" srcOrd="0" destOrd="0" presId="urn:microsoft.com/office/officeart/2005/8/layout/hierarchy1"/>
    <dgm:cxn modelId="{A3FD1F11-455A-4923-B821-86094375AA0A}" type="presParOf" srcId="{43951ADD-E81B-416B-8E40-52791AEFE96A}" destId="{4D5898D7-D6E3-4FEA-80C2-AD36FBD41DDC}" srcOrd="0" destOrd="0" presId="urn:microsoft.com/office/officeart/2005/8/layout/hierarchy1"/>
    <dgm:cxn modelId="{6386E0C7-F049-4F28-84A2-F71939A6147B}" type="presParOf" srcId="{43951ADD-E81B-416B-8E40-52791AEFE96A}" destId="{EA4944FC-B0C8-43D4-8912-3916E88419FF}" srcOrd="1" destOrd="0" presId="urn:microsoft.com/office/officeart/2005/8/layout/hierarchy1"/>
    <dgm:cxn modelId="{D1D47D29-6F98-4AB4-BCA8-538C20CA451D}" type="presParOf" srcId="{62024CEA-7A50-413D-B44E-56E96608A038}" destId="{08FE053B-E476-4FC6-9016-1B016BCC5C97}" srcOrd="1" destOrd="0" presId="urn:microsoft.com/office/officeart/2005/8/layout/hierarchy1"/>
    <dgm:cxn modelId="{AC475376-8DD7-4AB9-B47D-6D4146EEBBCB}" type="presParOf" srcId="{08FE053B-E476-4FC6-9016-1B016BCC5C97}" destId="{E1CD1867-68F1-4892-A1E5-305D239613DC}" srcOrd="0" destOrd="0" presId="urn:microsoft.com/office/officeart/2005/8/layout/hierarchy1"/>
    <dgm:cxn modelId="{D0165EEA-1401-4791-967C-69D19CA44FF6}" type="presParOf" srcId="{08FE053B-E476-4FC6-9016-1B016BCC5C97}" destId="{FEFCA746-2D04-4C2C-8E48-D4546515702B}" srcOrd="1" destOrd="0" presId="urn:microsoft.com/office/officeart/2005/8/layout/hierarchy1"/>
    <dgm:cxn modelId="{331D177A-F010-46EC-B68D-6A068E5AB596}" type="presParOf" srcId="{FEFCA746-2D04-4C2C-8E48-D4546515702B}" destId="{B11EDC51-89C4-4850-954A-2B0D8A5CF471}" srcOrd="0" destOrd="0" presId="urn:microsoft.com/office/officeart/2005/8/layout/hierarchy1"/>
    <dgm:cxn modelId="{A0077C8F-0B99-41A4-A579-D27130CA50A6}" type="presParOf" srcId="{B11EDC51-89C4-4850-954A-2B0D8A5CF471}" destId="{86D0AB39-C7A3-4C18-9556-CAC86EDAAE48}" srcOrd="0" destOrd="0" presId="urn:microsoft.com/office/officeart/2005/8/layout/hierarchy1"/>
    <dgm:cxn modelId="{D85574BB-D409-4906-AA0D-0745F4BF0405}" type="presParOf" srcId="{B11EDC51-89C4-4850-954A-2B0D8A5CF471}" destId="{F6921745-DCCC-4F87-AEF5-69A6DD7EB0CF}" srcOrd="1" destOrd="0" presId="urn:microsoft.com/office/officeart/2005/8/layout/hierarchy1"/>
    <dgm:cxn modelId="{D9A98C31-7BB8-404A-B16B-4F58121270B2}" type="presParOf" srcId="{FEFCA746-2D04-4C2C-8E48-D4546515702B}" destId="{FA0827C4-57C7-4C6B-AF25-3E54D66F8510}" srcOrd="1" destOrd="0" presId="urn:microsoft.com/office/officeart/2005/8/layout/hierarchy1"/>
    <dgm:cxn modelId="{181C241C-0DB2-4D2B-A458-6CFBFB7E9D4E}" type="presParOf" srcId="{3C84D56B-D667-4BB9-859D-86F45EE9476A}" destId="{A5937A12-5E7C-4E12-8D2E-AFD6A8C49ED1}" srcOrd="6" destOrd="0" presId="urn:microsoft.com/office/officeart/2005/8/layout/hierarchy1"/>
    <dgm:cxn modelId="{BD988EB9-49D4-4DEC-9C50-1FCF14F3D7A5}" type="presParOf" srcId="{3C84D56B-D667-4BB9-859D-86F45EE9476A}" destId="{5BCFE547-8345-4ABE-B16F-374BC5992572}" srcOrd="7" destOrd="0" presId="urn:microsoft.com/office/officeart/2005/8/layout/hierarchy1"/>
    <dgm:cxn modelId="{5BD00AC6-9AA7-4E8C-B4DC-6D424215730F}" type="presParOf" srcId="{5BCFE547-8345-4ABE-B16F-374BC5992572}" destId="{436FA65B-1E3C-4194-96C2-C438C6D89E5D}" srcOrd="0" destOrd="0" presId="urn:microsoft.com/office/officeart/2005/8/layout/hierarchy1"/>
    <dgm:cxn modelId="{847D6964-5C3E-45AA-AA63-204EBA4A81FF}" type="presParOf" srcId="{436FA65B-1E3C-4194-96C2-C438C6D89E5D}" destId="{CEE23304-BC69-4AA0-9658-2108E9584C46}" srcOrd="0" destOrd="0" presId="urn:microsoft.com/office/officeart/2005/8/layout/hierarchy1"/>
    <dgm:cxn modelId="{E2CF40C5-9E34-4387-BB1B-0A42D7939639}" type="presParOf" srcId="{436FA65B-1E3C-4194-96C2-C438C6D89E5D}" destId="{624155BD-3211-4CA6-AA4D-8C8FB45563EB}" srcOrd="1" destOrd="0" presId="urn:microsoft.com/office/officeart/2005/8/layout/hierarchy1"/>
    <dgm:cxn modelId="{04A6EF97-61A6-4BAD-B5DF-C6EC5D2968D2}" type="presParOf" srcId="{5BCFE547-8345-4ABE-B16F-374BC5992572}" destId="{3E05DCB0-3B74-449F-ABA4-BE5582A99867}" srcOrd="1" destOrd="0" presId="urn:microsoft.com/office/officeart/2005/8/layout/hierarchy1"/>
    <dgm:cxn modelId="{15451238-B16E-40B0-B11A-53C7D44D7B9B}" type="presParOf" srcId="{3E05DCB0-3B74-449F-ABA4-BE5582A99867}" destId="{25E58F8D-0F12-4752-9632-D5D08FE651C5}" srcOrd="0" destOrd="0" presId="urn:microsoft.com/office/officeart/2005/8/layout/hierarchy1"/>
    <dgm:cxn modelId="{F7E1CEE1-2C21-4A9F-93F3-19890B995446}" type="presParOf" srcId="{3E05DCB0-3B74-449F-ABA4-BE5582A99867}" destId="{D23DFD77-11C9-4676-B10C-3B95F18539D6}" srcOrd="1" destOrd="0" presId="urn:microsoft.com/office/officeart/2005/8/layout/hierarchy1"/>
    <dgm:cxn modelId="{29089A07-053F-4254-AFA9-59F2C78720F4}" type="presParOf" srcId="{D23DFD77-11C9-4676-B10C-3B95F18539D6}" destId="{4BE5C91D-D399-4126-A26B-CBD80053F624}" srcOrd="0" destOrd="0" presId="urn:microsoft.com/office/officeart/2005/8/layout/hierarchy1"/>
    <dgm:cxn modelId="{D3B3C234-98F2-46BD-9F4A-9A846C80E2B3}" type="presParOf" srcId="{4BE5C91D-D399-4126-A26B-CBD80053F624}" destId="{B45073BB-99E1-471E-BDFA-454170EC06A9}" srcOrd="0" destOrd="0" presId="urn:microsoft.com/office/officeart/2005/8/layout/hierarchy1"/>
    <dgm:cxn modelId="{234275AD-ABAD-45B5-B28A-C00AF416F9E4}" type="presParOf" srcId="{4BE5C91D-D399-4126-A26B-CBD80053F624}" destId="{F03C81E3-4FFC-4D39-A43E-BC930AC3E62D}" srcOrd="1" destOrd="0" presId="urn:microsoft.com/office/officeart/2005/8/layout/hierarchy1"/>
    <dgm:cxn modelId="{AEA8A8D3-E0EE-42D1-8804-89FE0F8C436C}" type="presParOf" srcId="{D23DFD77-11C9-4676-B10C-3B95F18539D6}" destId="{E9A48AAE-D655-4823-AAD2-1E42954598DE}" srcOrd="1" destOrd="0" presId="urn:microsoft.com/office/officeart/2005/8/layout/hierarchy1"/>
    <dgm:cxn modelId="{9AE685F6-D034-43AC-B019-0CE6C35F8097}" type="presParOf" srcId="{3C84D56B-D667-4BB9-859D-86F45EE9476A}" destId="{56CD5EEC-FE0F-4069-88F9-3EEFAEB3BA42}" srcOrd="8" destOrd="0" presId="urn:microsoft.com/office/officeart/2005/8/layout/hierarchy1"/>
    <dgm:cxn modelId="{6A928852-523C-4AEA-AC14-5D3418E6522D}" type="presParOf" srcId="{3C84D56B-D667-4BB9-859D-86F45EE9476A}" destId="{193B7793-930B-4347-9F74-038059A0C39A}" srcOrd="9" destOrd="0" presId="urn:microsoft.com/office/officeart/2005/8/layout/hierarchy1"/>
    <dgm:cxn modelId="{0A0B32CE-4073-4538-86E7-EA517E1732CE}" type="presParOf" srcId="{193B7793-930B-4347-9F74-038059A0C39A}" destId="{B551EC75-4E1D-4648-8774-5C0624A3A1CB}" srcOrd="0" destOrd="0" presId="urn:microsoft.com/office/officeart/2005/8/layout/hierarchy1"/>
    <dgm:cxn modelId="{AC13B523-2EBB-457E-BAC0-1CA85D54245D}" type="presParOf" srcId="{B551EC75-4E1D-4648-8774-5C0624A3A1CB}" destId="{B23A19BF-7796-401A-8F6E-48CBA3C90039}" srcOrd="0" destOrd="0" presId="urn:microsoft.com/office/officeart/2005/8/layout/hierarchy1"/>
    <dgm:cxn modelId="{00EA17D2-0E12-4FE9-8520-E4007F3F836F}" type="presParOf" srcId="{B551EC75-4E1D-4648-8774-5C0624A3A1CB}" destId="{77FAFCC6-F93F-4A99-9864-CCA1519D5166}" srcOrd="1" destOrd="0" presId="urn:microsoft.com/office/officeart/2005/8/layout/hierarchy1"/>
    <dgm:cxn modelId="{2C2F523A-A170-41B1-B7EB-8909D80B6448}" type="presParOf" srcId="{193B7793-930B-4347-9F74-038059A0C39A}" destId="{94482C50-3DD6-419A-B3CE-6B36594A2B6F}" srcOrd="1" destOrd="0" presId="urn:microsoft.com/office/officeart/2005/8/layout/hierarchy1"/>
    <dgm:cxn modelId="{B909748F-E4DE-468A-9AF8-B79C8E61BB54}" type="presParOf" srcId="{94482C50-3DD6-419A-B3CE-6B36594A2B6F}" destId="{A94CC462-D345-41E3-9655-FAFC8274406E}" srcOrd="0" destOrd="0" presId="urn:microsoft.com/office/officeart/2005/8/layout/hierarchy1"/>
    <dgm:cxn modelId="{3B38BFE6-ED0F-4D49-9404-18DBED23B36D}" type="presParOf" srcId="{94482C50-3DD6-419A-B3CE-6B36594A2B6F}" destId="{956426F0-C069-4E77-A866-2EF44DCAF98B}" srcOrd="1" destOrd="0" presId="urn:microsoft.com/office/officeart/2005/8/layout/hierarchy1"/>
    <dgm:cxn modelId="{82BC8BEE-95F5-4B77-A953-806A8E33BB36}" type="presParOf" srcId="{956426F0-C069-4E77-A866-2EF44DCAF98B}" destId="{500B39A2-9CA8-4DB3-AC8A-045B55F8DA3C}" srcOrd="0" destOrd="0" presId="urn:microsoft.com/office/officeart/2005/8/layout/hierarchy1"/>
    <dgm:cxn modelId="{0E1AC92F-BD56-4145-B94B-BA4BBC423E1C}" type="presParOf" srcId="{500B39A2-9CA8-4DB3-AC8A-045B55F8DA3C}" destId="{EDC68D47-1F00-49E4-91AA-61368241ACE3}" srcOrd="0" destOrd="0" presId="urn:microsoft.com/office/officeart/2005/8/layout/hierarchy1"/>
    <dgm:cxn modelId="{4C594B0F-17E8-41EF-9B0F-33DDCDA426A0}" type="presParOf" srcId="{500B39A2-9CA8-4DB3-AC8A-045B55F8DA3C}" destId="{CC4AEFA5-3041-4E73-8919-BA003AF30CF2}" srcOrd="1" destOrd="0" presId="urn:microsoft.com/office/officeart/2005/8/layout/hierarchy1"/>
    <dgm:cxn modelId="{390E850E-727C-47BA-8F14-F60380CAEB14}" type="presParOf" srcId="{956426F0-C069-4E77-A866-2EF44DCAF98B}" destId="{12B98B26-0466-4C35-AD98-74DA14BADB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4CC462-D345-41E3-9655-FAFC8274406E}">
      <dsp:nvSpPr>
        <dsp:cNvPr id="0" name=""/>
        <dsp:cNvSpPr/>
      </dsp:nvSpPr>
      <dsp:spPr>
        <a:xfrm>
          <a:off x="8164457" y="3635078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D5EEC-FE0F-4069-88F9-3EEFAEB3BA42}">
      <dsp:nvSpPr>
        <dsp:cNvPr id="0" name=""/>
        <dsp:cNvSpPr/>
      </dsp:nvSpPr>
      <dsp:spPr>
        <a:xfrm>
          <a:off x="4487391" y="1504348"/>
          <a:ext cx="3722786" cy="1163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566"/>
              </a:lnTo>
              <a:lnTo>
                <a:pt x="3722786" y="1022566"/>
              </a:lnTo>
              <a:lnTo>
                <a:pt x="3722786" y="11636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58F8D-0F12-4752-9632-D5D08FE651C5}">
      <dsp:nvSpPr>
        <dsp:cNvPr id="0" name=""/>
        <dsp:cNvSpPr/>
      </dsp:nvSpPr>
      <dsp:spPr>
        <a:xfrm>
          <a:off x="6303064" y="3635078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37A12-5E7C-4E12-8D2E-AFD6A8C49ED1}">
      <dsp:nvSpPr>
        <dsp:cNvPr id="0" name=""/>
        <dsp:cNvSpPr/>
      </dsp:nvSpPr>
      <dsp:spPr>
        <a:xfrm>
          <a:off x="4487391" y="1504348"/>
          <a:ext cx="1861393" cy="1163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566"/>
              </a:lnTo>
              <a:lnTo>
                <a:pt x="1861393" y="1022566"/>
              </a:lnTo>
              <a:lnTo>
                <a:pt x="1861393" y="11636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D1867-68F1-4892-A1E5-305D239613DC}">
      <dsp:nvSpPr>
        <dsp:cNvPr id="0" name=""/>
        <dsp:cNvSpPr/>
      </dsp:nvSpPr>
      <dsp:spPr>
        <a:xfrm>
          <a:off x="4441671" y="3635078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E246B-FE2E-4B1F-95AB-FB51AD42EFF8}">
      <dsp:nvSpPr>
        <dsp:cNvPr id="0" name=""/>
        <dsp:cNvSpPr/>
      </dsp:nvSpPr>
      <dsp:spPr>
        <a:xfrm>
          <a:off x="4441671" y="1504348"/>
          <a:ext cx="91440" cy="1163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636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DCA97-7FE8-4584-895B-F23C4870DF09}">
      <dsp:nvSpPr>
        <dsp:cNvPr id="0" name=""/>
        <dsp:cNvSpPr/>
      </dsp:nvSpPr>
      <dsp:spPr>
        <a:xfrm>
          <a:off x="2580277" y="3635078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DB01A-F0CB-4460-9D9F-21D24C312CA4}">
      <dsp:nvSpPr>
        <dsp:cNvPr id="0" name=""/>
        <dsp:cNvSpPr/>
      </dsp:nvSpPr>
      <dsp:spPr>
        <a:xfrm>
          <a:off x="2625997" y="1504348"/>
          <a:ext cx="1861393" cy="1163651"/>
        </a:xfrm>
        <a:custGeom>
          <a:avLst/>
          <a:gdLst/>
          <a:ahLst/>
          <a:cxnLst/>
          <a:rect l="0" t="0" r="0" b="0"/>
          <a:pathLst>
            <a:path>
              <a:moveTo>
                <a:pt x="1861393" y="0"/>
              </a:moveTo>
              <a:lnTo>
                <a:pt x="1861393" y="1022566"/>
              </a:lnTo>
              <a:lnTo>
                <a:pt x="0" y="1022566"/>
              </a:lnTo>
              <a:lnTo>
                <a:pt x="0" y="11636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D5C19E-EF06-4BF2-9D62-92CB5E6DC6EE}">
      <dsp:nvSpPr>
        <dsp:cNvPr id="0" name=""/>
        <dsp:cNvSpPr/>
      </dsp:nvSpPr>
      <dsp:spPr>
        <a:xfrm>
          <a:off x="718884" y="3635078"/>
          <a:ext cx="91440" cy="442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92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9D842-2546-486F-9FA1-FDD2F2362B2E}">
      <dsp:nvSpPr>
        <dsp:cNvPr id="0" name=""/>
        <dsp:cNvSpPr/>
      </dsp:nvSpPr>
      <dsp:spPr>
        <a:xfrm>
          <a:off x="764604" y="1504348"/>
          <a:ext cx="3722786" cy="1163651"/>
        </a:xfrm>
        <a:custGeom>
          <a:avLst/>
          <a:gdLst/>
          <a:ahLst/>
          <a:cxnLst/>
          <a:rect l="0" t="0" r="0" b="0"/>
          <a:pathLst>
            <a:path>
              <a:moveTo>
                <a:pt x="3722786" y="0"/>
              </a:moveTo>
              <a:lnTo>
                <a:pt x="3722786" y="1022566"/>
              </a:lnTo>
              <a:lnTo>
                <a:pt x="0" y="1022566"/>
              </a:lnTo>
              <a:lnTo>
                <a:pt x="0" y="116365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B2E3-B2DD-44D5-BBFC-EE5E5CF20CF2}">
      <dsp:nvSpPr>
        <dsp:cNvPr id="0" name=""/>
        <dsp:cNvSpPr/>
      </dsp:nvSpPr>
      <dsp:spPr>
        <a:xfrm>
          <a:off x="1880239" y="199605"/>
          <a:ext cx="5214304" cy="1304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F68C9-7E7B-4B4E-82B0-19A23D93A78F}">
      <dsp:nvSpPr>
        <dsp:cNvPr id="0" name=""/>
        <dsp:cNvSpPr/>
      </dsp:nvSpPr>
      <dsp:spPr>
        <a:xfrm>
          <a:off x="2049456" y="360361"/>
          <a:ext cx="5214304" cy="130474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Хвойные древесные породы</a:t>
          </a:r>
          <a:endParaRPr lang="ru-RU" sz="3200" kern="1200" dirty="0"/>
        </a:p>
      </dsp:txBody>
      <dsp:txXfrm>
        <a:off x="2049456" y="360361"/>
        <a:ext cx="5214304" cy="1304743"/>
      </dsp:txXfrm>
    </dsp:sp>
    <dsp:sp modelId="{ACA45EEC-67A6-4FA6-B52D-FAF824BAFEC6}">
      <dsp:nvSpPr>
        <dsp:cNvPr id="0" name=""/>
        <dsp:cNvSpPr/>
      </dsp:nvSpPr>
      <dsp:spPr>
        <a:xfrm>
          <a:off x="3125" y="2668000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A637D-AA70-4F4D-9120-8725F7D90F6C}">
      <dsp:nvSpPr>
        <dsp:cNvPr id="0" name=""/>
        <dsp:cNvSpPr/>
      </dsp:nvSpPr>
      <dsp:spPr>
        <a:xfrm>
          <a:off x="172342" y="2828757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Лиственница</a:t>
          </a:r>
          <a:endParaRPr lang="ru-RU" sz="1800" kern="1200" dirty="0"/>
        </a:p>
      </dsp:txBody>
      <dsp:txXfrm>
        <a:off x="172342" y="2828757"/>
        <a:ext cx="1522958" cy="967078"/>
      </dsp:txXfrm>
    </dsp:sp>
    <dsp:sp modelId="{B4FF425B-50F0-4E3D-B4E4-9C468FE8502D}">
      <dsp:nvSpPr>
        <dsp:cNvPr id="0" name=""/>
        <dsp:cNvSpPr/>
      </dsp:nvSpPr>
      <dsp:spPr>
        <a:xfrm>
          <a:off x="3125" y="4078005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02ED3-9D28-43A1-9A9A-D658FCB3D996}">
      <dsp:nvSpPr>
        <dsp:cNvPr id="0" name=""/>
        <dsp:cNvSpPr/>
      </dsp:nvSpPr>
      <dsp:spPr>
        <a:xfrm>
          <a:off x="172342" y="4238762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30-50 хвоинок</a:t>
          </a:r>
          <a:endParaRPr lang="ru-RU" sz="1800" kern="1200" dirty="0"/>
        </a:p>
      </dsp:txBody>
      <dsp:txXfrm>
        <a:off x="172342" y="4238762"/>
        <a:ext cx="1522958" cy="967078"/>
      </dsp:txXfrm>
    </dsp:sp>
    <dsp:sp modelId="{18116B7E-2D63-448B-9B71-4E7C4F45241B}">
      <dsp:nvSpPr>
        <dsp:cNvPr id="0" name=""/>
        <dsp:cNvSpPr/>
      </dsp:nvSpPr>
      <dsp:spPr>
        <a:xfrm>
          <a:off x="1864518" y="2668000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25F39-F1F6-41B8-AD51-4F4E12FF66B0}">
      <dsp:nvSpPr>
        <dsp:cNvPr id="0" name=""/>
        <dsp:cNvSpPr/>
      </dsp:nvSpPr>
      <dsp:spPr>
        <a:xfrm>
          <a:off x="2033736" y="2828757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Сосна сибирская</a:t>
          </a:r>
          <a:endParaRPr lang="ru-RU" sz="1800" kern="1200" dirty="0"/>
        </a:p>
      </dsp:txBody>
      <dsp:txXfrm>
        <a:off x="2033736" y="2828757"/>
        <a:ext cx="1522958" cy="967078"/>
      </dsp:txXfrm>
    </dsp:sp>
    <dsp:sp modelId="{DBD187FD-2A19-4A9C-9F6B-A3E47E9EB882}">
      <dsp:nvSpPr>
        <dsp:cNvPr id="0" name=""/>
        <dsp:cNvSpPr/>
      </dsp:nvSpPr>
      <dsp:spPr>
        <a:xfrm>
          <a:off x="1864518" y="4078005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E5143-7450-461F-B417-331B42D0792E}">
      <dsp:nvSpPr>
        <dsp:cNvPr id="0" name=""/>
        <dsp:cNvSpPr/>
      </dsp:nvSpPr>
      <dsp:spPr>
        <a:xfrm>
          <a:off x="2033736" y="4238762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 хвоинок</a:t>
          </a:r>
          <a:endParaRPr lang="ru-RU" sz="1800" kern="1200" dirty="0"/>
        </a:p>
      </dsp:txBody>
      <dsp:txXfrm>
        <a:off x="2033736" y="4238762"/>
        <a:ext cx="1522958" cy="967078"/>
      </dsp:txXfrm>
    </dsp:sp>
    <dsp:sp modelId="{4D5898D7-D6E3-4FEA-80C2-AD36FBD41DDC}">
      <dsp:nvSpPr>
        <dsp:cNvPr id="0" name=""/>
        <dsp:cNvSpPr/>
      </dsp:nvSpPr>
      <dsp:spPr>
        <a:xfrm>
          <a:off x="3725912" y="2668000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944FC-B0C8-43D4-8912-3916E88419FF}">
      <dsp:nvSpPr>
        <dsp:cNvPr id="0" name=""/>
        <dsp:cNvSpPr/>
      </dsp:nvSpPr>
      <dsp:spPr>
        <a:xfrm>
          <a:off x="3895129" y="2828757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Сосна</a:t>
          </a:r>
          <a:endParaRPr lang="ru-RU" sz="1800" kern="1200" dirty="0"/>
        </a:p>
      </dsp:txBody>
      <dsp:txXfrm>
        <a:off x="3895129" y="2828757"/>
        <a:ext cx="1522958" cy="967078"/>
      </dsp:txXfrm>
    </dsp:sp>
    <dsp:sp modelId="{86D0AB39-C7A3-4C18-9556-CAC86EDAAE48}">
      <dsp:nvSpPr>
        <dsp:cNvPr id="0" name=""/>
        <dsp:cNvSpPr/>
      </dsp:nvSpPr>
      <dsp:spPr>
        <a:xfrm>
          <a:off x="3725912" y="4078005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21745-DCCC-4F87-AEF5-69A6DD7EB0CF}">
      <dsp:nvSpPr>
        <dsp:cNvPr id="0" name=""/>
        <dsp:cNvSpPr/>
      </dsp:nvSpPr>
      <dsp:spPr>
        <a:xfrm>
          <a:off x="3895129" y="4238762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 хвоинки</a:t>
          </a:r>
          <a:endParaRPr lang="ru-RU" sz="1800" kern="1200" dirty="0"/>
        </a:p>
      </dsp:txBody>
      <dsp:txXfrm>
        <a:off x="3895129" y="4238762"/>
        <a:ext cx="1522958" cy="967078"/>
      </dsp:txXfrm>
    </dsp:sp>
    <dsp:sp modelId="{CEE23304-BC69-4AA0-9658-2108E9584C46}">
      <dsp:nvSpPr>
        <dsp:cNvPr id="0" name=""/>
        <dsp:cNvSpPr/>
      </dsp:nvSpPr>
      <dsp:spPr>
        <a:xfrm>
          <a:off x="5587305" y="2668000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155BD-3211-4CA6-AA4D-8C8FB45563EB}">
      <dsp:nvSpPr>
        <dsp:cNvPr id="0" name=""/>
        <dsp:cNvSpPr/>
      </dsp:nvSpPr>
      <dsp:spPr>
        <a:xfrm>
          <a:off x="5756523" y="2828757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Пихта</a:t>
          </a:r>
          <a:endParaRPr lang="ru-RU" sz="1800" kern="1200" dirty="0"/>
        </a:p>
      </dsp:txBody>
      <dsp:txXfrm>
        <a:off x="5756523" y="2828757"/>
        <a:ext cx="1522958" cy="967078"/>
      </dsp:txXfrm>
    </dsp:sp>
    <dsp:sp modelId="{B45073BB-99E1-471E-BDFA-454170EC06A9}">
      <dsp:nvSpPr>
        <dsp:cNvPr id="0" name=""/>
        <dsp:cNvSpPr/>
      </dsp:nvSpPr>
      <dsp:spPr>
        <a:xfrm>
          <a:off x="5587305" y="4078005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C81E3-4FFC-4D39-A43E-BC930AC3E62D}">
      <dsp:nvSpPr>
        <dsp:cNvPr id="0" name=""/>
        <dsp:cNvSpPr/>
      </dsp:nvSpPr>
      <dsp:spPr>
        <a:xfrm>
          <a:off x="5756523" y="4238762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Одна хвоинка</a:t>
          </a:r>
          <a:endParaRPr lang="ru-RU" sz="1800" kern="1200" dirty="0"/>
        </a:p>
      </dsp:txBody>
      <dsp:txXfrm>
        <a:off x="5756523" y="4238762"/>
        <a:ext cx="1522958" cy="967078"/>
      </dsp:txXfrm>
    </dsp:sp>
    <dsp:sp modelId="{B23A19BF-7796-401A-8F6E-48CBA3C90039}">
      <dsp:nvSpPr>
        <dsp:cNvPr id="0" name=""/>
        <dsp:cNvSpPr/>
      </dsp:nvSpPr>
      <dsp:spPr>
        <a:xfrm>
          <a:off x="7448698" y="2668000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AFCC6-F93F-4A99-9864-CCA1519D5166}">
      <dsp:nvSpPr>
        <dsp:cNvPr id="0" name=""/>
        <dsp:cNvSpPr/>
      </dsp:nvSpPr>
      <dsp:spPr>
        <a:xfrm>
          <a:off x="7617916" y="2828757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Ель</a:t>
          </a:r>
          <a:endParaRPr lang="ru-RU" sz="1800" kern="1200" dirty="0"/>
        </a:p>
      </dsp:txBody>
      <dsp:txXfrm>
        <a:off x="7617916" y="2828757"/>
        <a:ext cx="1522958" cy="967078"/>
      </dsp:txXfrm>
    </dsp:sp>
    <dsp:sp modelId="{EDC68D47-1F00-49E4-91AA-61368241ACE3}">
      <dsp:nvSpPr>
        <dsp:cNvPr id="0" name=""/>
        <dsp:cNvSpPr/>
      </dsp:nvSpPr>
      <dsp:spPr>
        <a:xfrm>
          <a:off x="7448698" y="4078005"/>
          <a:ext cx="1522958" cy="9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AEFA5-3041-4E73-8919-BA003AF30CF2}">
      <dsp:nvSpPr>
        <dsp:cNvPr id="0" name=""/>
        <dsp:cNvSpPr/>
      </dsp:nvSpPr>
      <dsp:spPr>
        <a:xfrm>
          <a:off x="7617916" y="4238762"/>
          <a:ext cx="1522958" cy="96707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Одна  хвоинка</a:t>
          </a:r>
          <a:endParaRPr lang="ru-RU" sz="1800" kern="1200" dirty="0"/>
        </a:p>
      </dsp:txBody>
      <dsp:txXfrm>
        <a:off x="7617916" y="4238762"/>
        <a:ext cx="1522958" cy="967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04DACB-B60E-4951-9121-20FF2944B97F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7FB398-EBFC-48A2-B829-13C611115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9F350C-89A6-42B1-8A95-BE1B4D537213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F85855-074A-42E5-B67D-FF8B8E685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7AC3F8-2E69-44D9-B99D-9B50CA9373C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87C3-F34D-4DA2-83B2-56DBB07C1D23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84BD2-76D8-4F47-9E64-4BC6EC00F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9C31-196E-40CE-9CAC-8099BD836E72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919B0-1485-4A14-B8B6-BAD71C729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AC298-F678-415A-B4E7-EC492577BC17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D0BF-80DB-43DF-87DB-D8AD7417D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39EDA-C765-45ED-9FE5-870AFDDDE92B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6A844-F95D-4968-8959-9B30E2EA2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CC88-164A-4372-A26B-BED02DEAAF03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AB12-44E3-454C-9B9B-B512F8979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5A3DC-B99D-4FFB-B0E4-9470ABB356F6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FD225-BC22-4C48-9BFF-16D25AF71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90F2-80DF-482B-A40D-F43471092AF0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C24E-A30A-4194-8773-E67B01C2D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CABA-D55A-4A67-AD0A-9B1E5F45D642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8F2EB-F064-4D6A-AF67-18106DAE6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A9DB-4994-4789-8FA7-79BD104998A5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E577-62EF-48AA-99D2-1636A994F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ACCD0-14E3-4AA6-8EA0-9C444D3024A6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1AFB-C290-4248-85E2-A0C8FB4E0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2464F-CBF8-4C97-8BA1-632C1A17A046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CF373-138D-4F48-B4E4-511FA003F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28C24-8BCA-46F2-B1F8-A323BB8D6115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098835-8399-4B03-9D6B-4B99C7211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 spd="med">
    <p:wedg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gif"/><Relationship Id="rId5" Type="http://schemas.openxmlformats.org/officeDocument/2006/relationships/image" Target="../media/image111.jpeg"/><Relationship Id="rId4" Type="http://schemas.openxmlformats.org/officeDocument/2006/relationships/image" Target="../media/image110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4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ла Мир (32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86116" y="5143512"/>
            <a:ext cx="4086375" cy="1323439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B prst="relaxedInset"/>
          </a:sp3d>
        </p:spPr>
        <p:txBody>
          <a:bodyPr wrap="none">
            <a:prstTxWarp prst="textTriangleInverted">
              <a:avLst/>
            </a:prstTxWarp>
            <a:spAutoFit/>
            <a:sp3d extrusionH="57150" prstMaterial="softEdge">
              <a:bevelT w="29210" h="16510" prst="coolSlan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Памятник природы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Скала «Мир</a:t>
            </a:r>
            <a:r>
              <a:rPr lang="ru-RU" sz="4000" b="1" dirty="0">
                <a:ln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44" y="546096"/>
            <a:ext cx="6965368" cy="707886"/>
          </a:xfrm>
          <a:prstGeom prst="rect">
            <a:avLst/>
          </a:prstGeom>
          <a:noFill/>
          <a:ln cap="rnd">
            <a:noFill/>
            <a:prstDash val="sysDash"/>
            <a:bevel/>
          </a:ln>
          <a:effectLst>
            <a:innerShdw blurRad="63500" dist="50800" dir="27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chemeClr val="tx2">
                      <a:lumMod val="60000"/>
                      <a:lumOff val="40000"/>
                      <a:alpha val="50000"/>
                    </a:schemeClr>
                  </a:inn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Виртуальная экологическая тропа</a:t>
            </a:r>
            <a:endParaRPr lang="ru-RU" sz="40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chemeClr val="tx2">
                    <a:lumMod val="60000"/>
                    <a:lumOff val="40000"/>
                    <a:alpha val="50000"/>
                  </a:schemeClr>
                </a:inn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Содержимое 4" descr="Лиственница сибирская (4)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47644" y="1266822"/>
            <a:ext cx="3600450" cy="5400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0" name="Содержимое 3"/>
          <p:cNvSpPr>
            <a:spLocks noGrp="1"/>
          </p:cNvSpPr>
          <p:nvPr>
            <p:ph sz="half" idx="2"/>
          </p:nvPr>
        </p:nvSpPr>
        <p:spPr>
          <a:xfrm>
            <a:off x="3851274" y="1987548"/>
            <a:ext cx="5045082" cy="3417889"/>
          </a:xfrm>
        </p:spPr>
        <p:txBody>
          <a:bodyPr/>
          <a:lstStyle/>
          <a:p>
            <a:r>
              <a:rPr lang="ru-RU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Хвойное дерево высотой  до 45 м из семейства сосновые;</a:t>
            </a:r>
          </a:p>
          <a:p>
            <a:r>
              <a:rPr lang="ru-RU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Размножается только семенами;</a:t>
            </a:r>
          </a:p>
          <a:p>
            <a:r>
              <a:rPr lang="ru-RU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Продолжительность жизни  300-400 лет;</a:t>
            </a:r>
          </a:p>
          <a:p>
            <a:pPr algn="just"/>
            <a:endParaRPr lang="ru-RU" sz="1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07" y="185733"/>
            <a:ext cx="8229600" cy="9921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Лиственница сибирская </a:t>
            </a:r>
            <a:r>
              <a:rPr lang="ru-RU" sz="5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– </a:t>
            </a:r>
            <a:br>
              <a:rPr lang="ru-RU" sz="5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ru-RU" sz="3600" b="1" i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Larix</a:t>
            </a:r>
            <a:r>
              <a:rPr lang="ru-RU" sz="36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3600" b="1" i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sibirica</a:t>
            </a:r>
            <a:endParaRPr lang="ru-RU" sz="36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8007" y="4919008"/>
            <a:ext cx="756762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Лиственница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единственное среди хвойных пород листопадное дерево</a:t>
            </a:r>
          </a:p>
        </p:txBody>
      </p:sp>
      <p:pic>
        <p:nvPicPr>
          <p:cNvPr id="5" name="Содержимое 4" descr="Лиственница сибирская (8)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5292726" y="906459"/>
            <a:ext cx="3394472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546096"/>
          <a:ext cx="9144000" cy="612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7644" y="546096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Хвоя на многолетних побегах</a:t>
            </a:r>
            <a:endParaRPr lang="ru-RU" sz="66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07" y="546096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Хвоя на однолетних побегах</a:t>
            </a:r>
            <a:endParaRPr lang="ru-RU" sz="66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schemeClr val="tx1">
                    <a:alpha val="32000"/>
                  </a:scheme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Изображение-07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7644" y="3429000"/>
            <a:ext cx="3562356" cy="3243267"/>
          </a:xfrm>
          <a:prstGeom prst="flowChartDocumen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8007" y="185733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" name="Содержимое 5" descr="Лиственница сибирская шишка созревшая в этом году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105400" y="3829050"/>
            <a:ext cx="3790956" cy="3028950"/>
          </a:xfrm>
          <a:prstGeom prst="flowChartDocumen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>
                <a:ln>
                  <a:solidFill>
                    <a:schemeClr val="accent1"/>
                  </a:solidFill>
                </a:ln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Семена</a:t>
            </a:r>
            <a:endParaRPr lang="ru-RU" sz="6000" b="1" i="1" dirty="0">
              <a:ln>
                <a:solidFill>
                  <a:schemeClr val="accent1"/>
                </a:solidFill>
              </a:ln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None/>
              <a:defRPr/>
            </a:pPr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</a:rPr>
              <a:t>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932363" y="3789363"/>
            <a:ext cx="4038600" cy="2909889"/>
          </a:xfrm>
        </p:spPr>
        <p:txBody>
          <a:bodyPr/>
          <a:lstStyle/>
          <a:p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</a:rPr>
              <a:t>Семена выпадают из шишек в сентябре – октябре, а шишки еще несколько лет продолжают висеть на деревьях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Содержимое 6" descr="Лиственница - кор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5" name="Рисунок 4" descr="de-Elkano01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7644" y="0"/>
            <a:ext cx="3603630" cy="270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8756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490911" y="1627185"/>
            <a:ext cx="3243267" cy="288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124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762375"/>
            <a:ext cx="3810000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mebel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392733" y="4149726"/>
            <a:ext cx="3751267" cy="270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gallery-small-architectural-forms-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694363" y="0"/>
            <a:ext cx="3449637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еремуха (3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7644" y="546096"/>
            <a:ext cx="4895856" cy="6126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8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Черемуха обыкновенная 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–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</a:rPr>
              <a:t> </a:t>
            </a:r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</a:rPr>
              <a:t/>
            </a:r>
            <a:b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Padus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avium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9" name="Содержимое 5"/>
          <p:cNvSpPr>
            <a:spLocks noGrp="1"/>
          </p:cNvSpPr>
          <p:nvPr>
            <p:ph sz="half" idx="2"/>
          </p:nvPr>
        </p:nvSpPr>
        <p:spPr>
          <a:xfrm>
            <a:off x="4211637" y="3429000"/>
            <a:ext cx="4835526" cy="3270252"/>
          </a:xfrm>
        </p:spPr>
        <p:txBody>
          <a:bodyPr/>
          <a:lstStyle/>
          <a:p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Крупный листопадный кустарник высотой до 6 -17 м из семейства розоцветные;</a:t>
            </a:r>
          </a:p>
          <a:p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Предпочитает плодородные, влажные почвы;</a:t>
            </a:r>
          </a:p>
          <a:p>
            <a:endParaRPr lang="ru-RU" b="1" i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endParaRPr lang="ru-RU" b="1" i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8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8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Содержание:</a:t>
            </a:r>
            <a:endParaRPr lang="ru-RU" sz="60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149726"/>
            <a:ext cx="8229600" cy="2522541"/>
          </a:xfrm>
          <a:noFill/>
          <a:effectLst>
            <a:softEdge rad="635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i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Знакомство с памятником природы</a:t>
            </a:r>
          </a:p>
          <a:p>
            <a:pPr marL="514350" indent="-514350">
              <a:buBlip>
                <a:blip r:embed="rId4"/>
              </a:buBlip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</a:rPr>
              <a:t>Что такое «Памятник природы»?</a:t>
            </a:r>
          </a:p>
          <a:p>
            <a:pPr marL="514350" indent="-514350">
              <a:buBlip>
                <a:blip r:embed="rId4"/>
              </a:buBlip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</a:rPr>
              <a:t> Что? Где? Когда?</a:t>
            </a:r>
          </a:p>
          <a:p>
            <a:pPr marL="514350" indent="-514350">
              <a:buBlip>
                <a:blip r:embed="rId4"/>
              </a:buBlip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</a:rPr>
              <a:t>Краткое описание</a:t>
            </a:r>
            <a:endParaRPr lang="ru-RU" dirty="0" smtClean="0">
              <a:blipFill>
                <a:blip r:embed="rId5"/>
                <a:tile tx="0" ty="0" sx="100000" sy="100000" flip="none" algn="tl"/>
              </a:blipFill>
            </a:endParaRPr>
          </a:p>
          <a:p>
            <a:pPr>
              <a:buNone/>
            </a:pPr>
            <a:endParaRPr lang="ru-RU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44" y="5715000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Куст черемухи на поляне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60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54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Черемуха (4)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 rot="5400000">
            <a:off x="5194828" y="2085445"/>
            <a:ext cx="4407432" cy="349091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Листья</a:t>
            </a:r>
            <a:endParaRPr lang="ru-RU" sz="60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-05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8007" y="1266822"/>
            <a:ext cx="3603630" cy="54054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schemeClr val="tx1">
                      <a:alpha val="58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schemeClr val="tx1">
                    <a:alpha val="58000"/>
                  </a:scheme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Ольховник кустарниковый –</a:t>
            </a:r>
            <a:b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Duschekia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fruticosa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007" y="3068637"/>
            <a:ext cx="8229600" cy="3619504"/>
          </a:xfrm>
        </p:spPr>
        <p:txBody>
          <a:bodyPr/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Крупный листопадный кустарник, высотой до 6 м, из семейства березовые;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Однодомный, ветроопыляемый;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Размножается семенами.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8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8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007" y="4149726"/>
            <a:ext cx="8229600" cy="2549526"/>
          </a:xfrm>
        </p:spPr>
        <p:txBody>
          <a:bodyPr/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Ольха кустарниковая;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Ольховник кустарниковый;</a:t>
            </a:r>
          </a:p>
          <a:p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Душекиа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кустарниковая;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Листья</a:t>
            </a:r>
            <a:endParaRPr lang="ru-RU" sz="88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9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Изображение 055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 rot="16200000">
            <a:off x="-416723" y="2651915"/>
            <a:ext cx="4684719" cy="335598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Изображение 05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53089" y="3789362"/>
            <a:ext cx="3243267" cy="288290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870452"/>
            <a:ext cx="8229600" cy="1468437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При созревании женские сережки становятся деревянистыми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Что такое «Памятник природы»?</a:t>
            </a:r>
            <a:endParaRPr lang="ru-RU" sz="5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695822"/>
            <a:ext cx="8229600" cy="2162178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Памятник природы </a:t>
            </a:r>
            <a:r>
              <a:rPr lang="ru-RU" sz="2400" dirty="0" smtClean="0"/>
              <a:t>– </a:t>
            </a:r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уникальный, невосполнимый, ценный в экологическом, научном, культурном и эстетическом отношениях природный комплекс, а также объект естественного или искусственного происхождения, федерального, регионального и местного значения </a:t>
            </a:r>
            <a:endParaRPr lang="ru-RU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28733" y="185733"/>
            <a:ext cx="1441454" cy="14414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44" y="185733"/>
            <a:ext cx="8229600" cy="1143000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т. №2 «Сосновый лес»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Содержимое 5" descr="Сосна обыкновенная (3)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47644" y="185733"/>
            <a:ext cx="4684714" cy="6311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Содержимое 4"/>
          <p:cNvSpPr>
            <a:spLocks noGrp="1"/>
          </p:cNvSpPr>
          <p:nvPr>
            <p:ph sz="half" idx="2"/>
          </p:nvPr>
        </p:nvSpPr>
        <p:spPr>
          <a:xfrm>
            <a:off x="3851274" y="1812922"/>
            <a:ext cx="5149850" cy="5045078"/>
          </a:xfrm>
        </p:spPr>
        <p:txBody>
          <a:bodyPr/>
          <a:lstStyle/>
          <a:p>
            <a:pPr marL="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Хвойное вечнозеленое дерево из семейства сосновые, высотой до 40м;</a:t>
            </a:r>
          </a:p>
          <a:p>
            <a:pPr marL="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Однодомное, ветроопыляемое, светолюбивое;</a:t>
            </a:r>
          </a:p>
          <a:p>
            <a:pPr marL="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Очень неприхотлива, малотребовательна к плодородию и влажности почвы.</a:t>
            </a:r>
          </a:p>
          <a:p>
            <a:endParaRPr lang="ru-RU" sz="1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096" y="546096"/>
            <a:ext cx="7242175" cy="5365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Сосна обыкновенная –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Pinus 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sylvestris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6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6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6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5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Кора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Сосна обыкновенная кора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0" y="1600200"/>
            <a:ext cx="3925888" cy="507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Сосна обыкновенная - кора (3).jpg"/>
          <p:cNvPicPr>
            <a:picLocks noGrp="1" noChangeAspect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5218113" y="1600200"/>
            <a:ext cx="3925887" cy="507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608007" y="185733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Хвоя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7644" y="5230815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 – мужские соцветия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 – женские соцветия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007" y="185733"/>
            <a:ext cx="7772400" cy="1470025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733" y="5951541"/>
            <a:ext cx="6400800" cy="623889"/>
          </a:xfrm>
        </p:spPr>
        <p:txBody>
          <a:bodyPr/>
          <a:lstStyle/>
          <a:p>
            <a: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  <a:t>«Озимь»</a:t>
            </a:r>
            <a:endParaRPr lang="ru-RU" sz="4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Сосна обыкновенная - шишки опылившиеся прошлой весной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149726"/>
            <a:ext cx="3243267" cy="2522541"/>
          </a:xfrm>
          <a:prstGeom prst="flowChartTerminator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сна - молодые шишки (6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47644" y="185733"/>
            <a:ext cx="4324356" cy="6486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Сосна, шишки этого года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572000" y="185733"/>
            <a:ext cx="4324355" cy="6486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Созревшие шишки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6-6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-1"/>
            <a:ext cx="3490911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617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621459" y="0"/>
            <a:ext cx="2522541" cy="3603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100027962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800475"/>
            <a:ext cx="1905000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1447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261096" y="3789363"/>
            <a:ext cx="2882904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terpentin_maslo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770185" y="3789363"/>
            <a:ext cx="2882904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Памятник природы Скала «Мир» был учрежден на основании решения Облисполкома № 101 от 25.02.1985г.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Располагается в квартале 237 выдел 13 Осетровского участкового лесничества ТУАЛХ Иркутской области по </a:t>
            </a:r>
            <a:r>
              <a:rPr lang="ru-RU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Усть-Кутскому</a:t>
            </a: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 лесничеству (ранее </a:t>
            </a:r>
            <a:r>
              <a:rPr lang="ru-RU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Усть-Кутский</a:t>
            </a: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 лесхоз).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Общая площадь 3,9 га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Брусника обыкновенная –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Vaccinium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vitis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-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idaea</a:t>
            </a:r>
            <a:endParaRPr lang="ru-RU" sz="3600" b="1" i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8007" y="4149726"/>
            <a:ext cx="8229600" cy="254952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Вечнозеленый кустарничек с плотными кожистыми листьями;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Высотой 10-30 см;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Продолжительность жизни растения до 300 лет.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8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8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230815"/>
            <a:ext cx="9144000" cy="1468437"/>
          </a:xfrm>
        </p:spPr>
        <p:txBody>
          <a:bodyPr/>
          <a:lstStyle/>
          <a:p>
            <a:pPr algn="just">
              <a:buNone/>
            </a:pP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Кустики брусники можно увидеть в любом сосновом лесу.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3010" name="Содержимое 6" descr="Брусника(3)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6013450" y="2347913"/>
            <a:ext cx="3130550" cy="4510087"/>
          </a:xfrm>
          <a:prstGeom prst="flowChartTerminator">
            <a:avLst/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5" name="Содержимое 7" descr="IMG_1614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2332037"/>
            <a:ext cx="3490911" cy="4525963"/>
          </a:xfrm>
          <a:prstGeom prst="flowChartTerminator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Княжик сибирский – </a:t>
            </a:r>
            <a: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Atragene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sibirica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510089"/>
            <a:ext cx="8229600" cy="2189163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Листопадная лиана, полукустарник длиной до 4 м;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Представитель семейства лютиковые;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Размножается семенами.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2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2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2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Рисунок 11" descr="Княжик сибирский, цветение (6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85732"/>
            <a:ext cx="4324356" cy="6486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8" name="Рисунок 10" descr="Княжик цв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7644" y="185733"/>
            <a:ext cx="4062411" cy="6486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49459" y="185733"/>
            <a:ext cx="373633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66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08007" y="185733"/>
            <a:ext cx="1801815" cy="180181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т. № 3«Березы и Осины»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1900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247644" y="546096"/>
            <a:ext cx="4211636" cy="5951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851274" y="3068637"/>
            <a:ext cx="5292726" cy="3417896"/>
          </a:xfrm>
        </p:spPr>
        <p:txBody>
          <a:bodyPr/>
          <a:lstStyle/>
          <a:p>
            <a:pPr marL="0" algn="just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Листопадное дерево высотой до 20 м из семейства березовые;</a:t>
            </a:r>
          </a:p>
          <a:p>
            <a:pPr marL="0" algn="just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Продолжительность жизни до 150 лет;</a:t>
            </a:r>
          </a:p>
          <a:p>
            <a:pPr marL="0" algn="just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Размножается семенами, порослью от пня.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7644" y="185733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Береза </a:t>
            </a:r>
            <a:r>
              <a:rPr lang="ru-RU" sz="54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повислая</a:t>
            </a:r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–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Betula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pendula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6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6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6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473082" y="5715000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Цветы ветреницы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Краткое описание</a:t>
            </a:r>
            <a:endParaRPr lang="ru-RU" sz="6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510089"/>
            <a:ext cx="8229600" cy="21891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характерным геологическим образованием долины р.Лена в виде скального обнажения – обрыва в верхней части плоскогорья. 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Содержимое 4" descr="Береза (5)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47644" y="185734"/>
            <a:ext cx="4076706" cy="6486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blipFill>
                  <a:blip r:embed="rId4"/>
                  <a:tile tx="0" ty="0" sx="100000" sy="100000" flip="none" algn="tl"/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Береста</a:t>
            </a:r>
            <a:endParaRPr lang="ru-RU" sz="6000" b="1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blipFill>
                <a:blip r:embed="rId4"/>
                <a:tile tx="0" ty="0" sx="100000" sy="100000" flip="none" algn="tl"/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Изображение 024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1452555"/>
            <a:ext cx="4684719" cy="5405445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Листья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Содержимое 9" descr="Березовые почки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4572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79" name="Содержимое 10" descr="Береза цветет.jpg"/>
          <p:cNvPicPr>
            <a:picLocks noGrp="1" noChangeAspect="1"/>
          </p:cNvPicPr>
          <p:nvPr>
            <p:ph sz="half" idx="4294967295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0" y="3429000"/>
            <a:ext cx="4572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Изображение 067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572000" y="0"/>
            <a:ext cx="468471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  <a:endParaRPr lang="ru-RU" sz="6000" b="1" dirty="0">
              <a:ln>
                <a:solidFill>
                  <a:schemeClr val="tx1"/>
                </a:solidFill>
              </a:ln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реза повислая (11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5143500" cy="6858000"/>
          </a:xfrm>
          <a:prstGeom prst="ellipse">
            <a:avLst/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2" name="Содержимое 9" descr="Березовые сережки (6).jpg"/>
          <p:cNvPicPr>
            <a:picLocks noGrp="1" noChangeAspect="1"/>
          </p:cNvPicPr>
          <p:nvPr>
            <p:ph sz="half"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572000" y="0"/>
            <a:ext cx="4572000" cy="6858000"/>
          </a:xfrm>
          <a:prstGeom prst="ellipse">
            <a:avLst/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049459" y="185733"/>
            <a:ext cx="47532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Семена</a:t>
            </a:r>
          </a:p>
        </p:txBody>
      </p:sp>
      <p:pic>
        <p:nvPicPr>
          <p:cNvPr id="5224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REV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3603630" cy="288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hagi_nastoi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94541" y="3789362"/>
            <a:ext cx="2049459" cy="3068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product3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72000" y="3975100"/>
            <a:ext cx="2540000" cy="288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789363"/>
            <a:ext cx="2409822" cy="306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eb75a8efc6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049459" y="4211637"/>
            <a:ext cx="2687637" cy="2646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20-10-49504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689375" y="0"/>
            <a:ext cx="3454625" cy="3068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44" y="0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ko-1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70185" y="1266822"/>
            <a:ext cx="3101976" cy="2741613"/>
          </a:xfrm>
          <a:prstGeom prst="ellipse">
            <a:avLst/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Осина. Тополь дрожащий -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Populus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tremula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2708274"/>
            <a:ext cx="8229600" cy="3630615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Листопадное, ветроопыляемое дерево до 35 высотой;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Представитель семейства ивовые;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Продолжительность жизни 150 лет;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Размножается семенами, порослью от пня, корневыми отпрысками.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4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4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4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Содержимое 3" descr="Лес с осиной (1)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47644" y="546096"/>
            <a:ext cx="4324356" cy="5765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росль оисны на гари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7644" y="546096"/>
            <a:ext cx="4324356" cy="5765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Поросль</a:t>
            </a:r>
            <a:endParaRPr lang="ru-RU" sz="6000" b="1" dirty="0">
              <a:ln>
                <a:solidFill>
                  <a:schemeClr val="tx1"/>
                </a:solidFill>
              </a:ln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668837"/>
            <a:ext cx="8229600" cy="2189163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привлекательный и эффектный вид утеса, возвышающегося над г. Усть-Кут, является популярным местом отдыха местного населения.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Листья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23309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4149726"/>
            <a:ext cx="2770185" cy="2708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3cedfce46023786dd64b7810e96b12cd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34179" y="1627185"/>
            <a:ext cx="2409822" cy="256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spolDrevSyu3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770185" y="4134990"/>
            <a:ext cx="3554988" cy="2723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drova-osina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353172" y="4149727"/>
            <a:ext cx="2790828" cy="2708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p3090214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185733"/>
            <a:ext cx="4932363" cy="378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blipFill>
                  <a:blip r:embed="rId8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b="1" dirty="0">
              <a:ln>
                <a:solidFill>
                  <a:schemeClr val="tx1"/>
                </a:solidFill>
              </a:ln>
              <a:blipFill>
                <a:blip r:embed="rId8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968370" y="185733"/>
            <a:ext cx="1441450" cy="1441450"/>
          </a:xfrm>
          <a:prstGeom prst="ellipse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1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5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т. №4 «Ели на камнях»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5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Ель сибирская (17)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247644" y="546096"/>
            <a:ext cx="3926092" cy="6126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11637" y="3789363"/>
            <a:ext cx="4475163" cy="2909889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Хвойное вечнозеленое дерево высотой до 35 м;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Представитель семейства сосновые;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Продолжительность жизни 300-500 лет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Ель сибирская –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Picea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obovata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4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4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4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939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Хвоя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44" y="5591178"/>
            <a:ext cx="4362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Нижние ветви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 – мужские соцветия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 – женские соцветия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el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247643" y="906459"/>
            <a:ext cx="3963993" cy="5765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Семена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4308474"/>
            <a:ext cx="8229600" cy="254952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данного  объекта характерна раннее появление первоцветов, большое количество уникальных объектов флоры, исключительно захватывающая панорама, открывающаяся с вершины утес</a:t>
            </a: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а.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.jpe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360099"/>
            <a:ext cx="3493329" cy="3497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906459"/>
            <a:ext cx="2687637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rezina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381500" y="3790950"/>
            <a:ext cx="4762500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5507_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409822" y="1627185"/>
            <a:ext cx="3176589" cy="3652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10010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459281" y="0"/>
            <a:ext cx="4684719" cy="315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46000"/>
                    </a:prstClr>
                  </a:outerShdw>
                </a:effectLst>
                <a:latin typeface="Monotype Corsiva" pitchFamily="66" charset="0"/>
              </a:rPr>
              <a:t>Использование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007" y="546096"/>
            <a:ext cx="8229600" cy="1143000"/>
          </a:xfrm>
        </p:spPr>
        <p:txBody>
          <a:bodyPr/>
          <a:lstStyle/>
          <a:p>
            <a:r>
              <a:rPr lang="ru-RU" sz="6000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</a:effectLst>
                <a:latin typeface="Monotype Corsiva" pitchFamily="66" charset="0"/>
              </a:rPr>
              <a:t>Можжевельник  обыкновенный – </a:t>
            </a:r>
            <a:br>
              <a:rPr lang="ru-RU" sz="6000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</a:effectLst>
                <a:latin typeface="Monotype Corsiva" pitchFamily="66" charset="0"/>
              </a:rPr>
            </a:br>
            <a:r>
              <a:rPr lang="en-US" sz="3600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</a:effectLst>
                <a:latin typeface="Monotype Corsiva" pitchFamily="66" charset="0"/>
              </a:rPr>
              <a:t>Juniperus </a:t>
            </a:r>
            <a:r>
              <a:rPr lang="en-US" sz="3600" b="1" i="1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</a:effectLst>
                <a:latin typeface="Monotype Corsiva" pitchFamily="66" charset="0"/>
              </a:rPr>
              <a:t>communis</a:t>
            </a:r>
            <a:endParaRPr lang="ru-RU" sz="36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47644" y="3948111"/>
            <a:ext cx="8229600" cy="2909889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Представитель семейства кипарисовые;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Крупный хвойный, вечнозеленый кустарник;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Продолжительность жизни растения до 500 лет.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жжевельник высокий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708274"/>
            <a:ext cx="4435962" cy="3417063"/>
          </a:xfrm>
          <a:prstGeom prst="hexagon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6311904"/>
            <a:ext cx="39267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</a:rPr>
              <a:t>Можжевельник высокий</a:t>
            </a:r>
            <a:endParaRPr lang="ru-RU" sz="2400" b="1" dirty="0">
              <a:ln>
                <a:solidFill>
                  <a:schemeClr val="tx1"/>
                </a:solidFill>
              </a:ln>
              <a:blipFill>
                <a:blip r:embed="rId4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4" name="Рисунок 3" descr="можженвельник твердый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900733" y="0"/>
            <a:ext cx="3243267" cy="4870452"/>
          </a:xfrm>
          <a:prstGeom prst="flowChartOffpageConnector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25748" y="4870452"/>
            <a:ext cx="355469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</a:rPr>
              <a:t>Можжевельник твердый</a:t>
            </a:r>
            <a:endParaRPr lang="ru-RU" sz="2400" b="1" dirty="0">
              <a:ln>
                <a:solidFill>
                  <a:schemeClr val="tx1"/>
                </a:solidFill>
              </a:ln>
              <a:blipFill>
                <a:blip r:embed="rId4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Хвоя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54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Шишкоягоды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62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5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</a:t>
            </a:r>
            <a:endParaRPr lang="ru-RU" sz="6000" dirty="0" smtClean="0"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54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9" name="Рисунок 8" descr="big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7644" y="3789363"/>
            <a:ext cx="3355986" cy="3068637"/>
          </a:xfrm>
          <a:prstGeom prst="flowChartDocumen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Бузина сибирская – </a:t>
            </a:r>
            <a:b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Sambucus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4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sibirica</a:t>
            </a:r>
            <a:endParaRPr lang="ru-RU" sz="3600" dirty="0" smtClean="0">
              <a:ln>
                <a:solidFill>
                  <a:schemeClr val="tx1"/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64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44" y="3948111"/>
            <a:ext cx="8229600" cy="2909889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Крупный листопадный кустарник из семейства бузиновые;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Высотой до 5 метров;</a:t>
            </a:r>
          </a:p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Светолюбивый,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насекомоопыляемый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размножается семенами.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2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2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2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зина (7).jpg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653089" y="4510089"/>
            <a:ext cx="2522537" cy="2162175"/>
          </a:xfrm>
          <a:prstGeom prst="flowChartDocumen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Изображение 01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7644" y="185733"/>
            <a:ext cx="4684719" cy="63119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Лист</a:t>
            </a:r>
            <a:endParaRPr lang="ru-RU" sz="6600" b="1" dirty="0">
              <a:ln>
                <a:solidFill>
                  <a:schemeClr val="tx1"/>
                </a:solidFill>
              </a:ln>
              <a:blipFill>
                <a:blip r:embed="rId5"/>
                <a:tile tx="0" ty="0" sx="100000" sy="100000" flip="none" algn="tl"/>
              </a:blip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247644" y="5591178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73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Цветение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Плодоношение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Бузина красная (1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0007" y="3614734"/>
            <a:ext cx="3716349" cy="3057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47644" y="546096"/>
            <a:ext cx="1081087" cy="1081088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44" y="274638"/>
            <a:ext cx="8439156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i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Дендрологическая экскурсия</a:t>
            </a:r>
            <a:endParaRPr lang="ru-RU" sz="6000" b="1" i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7644" y="3429000"/>
            <a:ext cx="8229600" cy="324326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Blip>
                <a:blip r:embed="rId4"/>
              </a:buBlip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точка №1 «Поляна»</a:t>
            </a:r>
          </a:p>
          <a:p>
            <a:pPr fontAlgn="auto">
              <a:spcAft>
                <a:spcPts val="0"/>
              </a:spcAft>
              <a:buBlip>
                <a:blip r:embed="rId4"/>
              </a:buBlip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точка №2 «Сосновый лес»</a:t>
            </a:r>
          </a:p>
          <a:p>
            <a:pPr fontAlgn="auto">
              <a:spcAft>
                <a:spcPts val="0"/>
              </a:spcAft>
              <a:buBlip>
                <a:blip r:embed="rId4"/>
              </a:buBlip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точка №3 «Березы и Осины»</a:t>
            </a:r>
          </a:p>
          <a:p>
            <a:pPr fontAlgn="auto">
              <a:spcAft>
                <a:spcPts val="0"/>
              </a:spcAft>
              <a:buBlip>
                <a:blip r:embed="rId4"/>
              </a:buBlip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точка  №4 «Ели на камнях»</a:t>
            </a:r>
          </a:p>
          <a:p>
            <a:pPr fontAlgn="auto">
              <a:spcAft>
                <a:spcPts val="0"/>
              </a:spcAft>
              <a:buBlip>
                <a:blip r:embed="rId4"/>
              </a:buBlip>
              <a:defRPr/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точка №5 «Викторина» 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44" y="546096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Использование: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21EB43"/>
                </a:solidFill>
                <a:effectLst>
                  <a:outerShdw blurRad="60007" dist="200025" dir="15000000" sy="30000" kx="-1800000" algn="bl" rotWithShape="0">
                    <a:prstClr val="black">
                      <a:alpha val="50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Рябина сибирская – </a:t>
            </a:r>
            <a:b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rgbClr val="21EB43"/>
                </a:solidFill>
                <a:effectLst>
                  <a:outerShdw blurRad="60007" dist="200025" dir="15000000" sy="30000" kx="-1800000" algn="bl" rotWithShape="0">
                    <a:prstClr val="black">
                      <a:alpha val="50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21EB43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Sorbus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21EB43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sibirica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21EB43"/>
              </a:solidFill>
              <a:effectLst>
                <a:reflection blurRad="6350" stA="55000" endA="50" endPos="85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IMG_2423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6013452" y="4510089"/>
            <a:ext cx="2770187" cy="2162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Малина сахалинская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– 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Rubus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sahalinensis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18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13452" y="2708274"/>
            <a:ext cx="2571750" cy="3789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Черная смородина – </a:t>
            </a:r>
            <a:b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Ribes </a:t>
            </a:r>
            <a:r>
              <a:rPr lang="en-US" sz="3600" b="1" i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nigrum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6350" stA="55000" endA="50" endPos="85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Астрагал кустарниковый </a:t>
            </a:r>
            <a:r>
              <a:rPr lang="ru-RU" sz="5400" b="1" dirty="0" smtClean="0">
                <a:blipFill>
                  <a:blip r:embed="rId3"/>
                  <a:tile tx="0" ty="0" sx="100000" sy="100000" flip="none" algn="tl"/>
                </a:blip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– </a:t>
            </a:r>
            <a:br>
              <a:rPr lang="ru-RU" sz="5400" b="1" dirty="0" smtClean="0">
                <a:blipFill>
                  <a:blip r:embed="rId3"/>
                  <a:tile tx="0" ty="0" sx="100000" sy="100000" flip="none" algn="tl"/>
                </a:blip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Astragalus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fruticosus</a:t>
            </a:r>
            <a:endParaRPr lang="ru-RU" sz="3600" b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reflection blurRad="6350" stA="55000" endA="50" endPos="85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78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Спирея средняя – </a:t>
            </a:r>
            <a:b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78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Spiraea media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55000" endA="50" endPos="85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Спирея средняя, отцвела (1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92726" y="4149726"/>
            <a:ext cx="3603630" cy="2522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82000"/>
                    </a:prstClr>
                  </a:outerShdw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Кизильник черноплодный -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Cotoneaster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  <a:latin typeface="Monotype Corsiva" pitchFamily="66" charset="0"/>
              </a:rPr>
              <a:t>melanocarpus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55000" endA="50" endPos="85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кизильник черноплодный (21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7644" y="3789363"/>
            <a:ext cx="3490911" cy="2708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08007" y="2347911"/>
            <a:ext cx="2162177" cy="21621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07" y="2347911"/>
            <a:ext cx="8229600" cy="1143000"/>
          </a:xfrm>
        </p:spPr>
        <p:txBody>
          <a:bodyPr rtlCol="0">
            <a:prstTxWarp prst="textWave2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Monotype Corsiva" pitchFamily="66" charset="0"/>
              </a:rPr>
              <a:t>Викторина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29997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007" y="2708274"/>
            <a:ext cx="8229600" cy="1143000"/>
          </a:xfrm>
        </p:spPr>
        <p:txBody>
          <a:bodyPr/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8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НАДЕЕМСЯ, ЧТО НАША ЭКСКУРСИЯ БЫЛА ИНТЕРЕСНОЙ </a:t>
            </a:r>
            <a:b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8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</a:b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68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 ПОЗНОВАТЕЛЬНОЙ!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68000"/>
                  </a:prst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09822" y="546096"/>
            <a:ext cx="1441454" cy="151289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08007" y="54609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т. №1 «Поляна»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3557</TotalTime>
  <Words>683</Words>
  <Application>Microsoft Office PowerPoint</Application>
  <PresentationFormat>Экран (4:3)</PresentationFormat>
  <Paragraphs>156</Paragraphs>
  <Slides>88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Слайд 1</vt:lpstr>
      <vt:lpstr>Содержание:</vt:lpstr>
      <vt:lpstr>Что такое «Памятник природы»?</vt:lpstr>
      <vt:lpstr>Слайд 4</vt:lpstr>
      <vt:lpstr>Краткое описание</vt:lpstr>
      <vt:lpstr>Слайд 6</vt:lpstr>
      <vt:lpstr>Слайд 7</vt:lpstr>
      <vt:lpstr>Дендрологическая экскурсия</vt:lpstr>
      <vt:lpstr>Слайд 9</vt:lpstr>
      <vt:lpstr>Лиственница сибирская –  Larix sibirica</vt:lpstr>
      <vt:lpstr>Слайд 11</vt:lpstr>
      <vt:lpstr>Слайд 12</vt:lpstr>
      <vt:lpstr>Хвоя на многолетних побегах</vt:lpstr>
      <vt:lpstr>Хвоя на однолетних побегах</vt:lpstr>
      <vt:lpstr>Цветение</vt:lpstr>
      <vt:lpstr>Плодоношение</vt:lpstr>
      <vt:lpstr>Семена</vt:lpstr>
      <vt:lpstr>Использование</vt:lpstr>
      <vt:lpstr>Черемуха обыкновенная –  Padus avium</vt:lpstr>
      <vt:lpstr>Куст черемухи на поляне</vt:lpstr>
      <vt:lpstr>Цветение</vt:lpstr>
      <vt:lpstr>Листья</vt:lpstr>
      <vt:lpstr>Плодоношение</vt:lpstr>
      <vt:lpstr>Использование</vt:lpstr>
      <vt:lpstr>Ольховник кустарниковый – Duschekia fruticosa</vt:lpstr>
      <vt:lpstr>Слайд 26</vt:lpstr>
      <vt:lpstr>Листья</vt:lpstr>
      <vt:lpstr>Цветение</vt:lpstr>
      <vt:lpstr>Плодоношение</vt:lpstr>
      <vt:lpstr>т. №2 «Сосновый лес»</vt:lpstr>
      <vt:lpstr>Сосна обыкновенная –  Pinus sylvestris</vt:lpstr>
      <vt:lpstr>Кора</vt:lpstr>
      <vt:lpstr>Хвоя</vt:lpstr>
      <vt:lpstr>Цветение – мужские соцветия</vt:lpstr>
      <vt:lpstr>Цветение – женские соцветия</vt:lpstr>
      <vt:lpstr>Плодоношение</vt:lpstr>
      <vt:lpstr>Слайд 37</vt:lpstr>
      <vt:lpstr>Созревшие шишки</vt:lpstr>
      <vt:lpstr>Использование</vt:lpstr>
      <vt:lpstr>Брусника обыкновенная –  Vaccinium vitis - idaea</vt:lpstr>
      <vt:lpstr>Слайд 41</vt:lpstr>
      <vt:lpstr>Цветение</vt:lpstr>
      <vt:lpstr>Плодоношение</vt:lpstr>
      <vt:lpstr>Княжик сибирский –  Atragene sibirica </vt:lpstr>
      <vt:lpstr>Слайд 45</vt:lpstr>
      <vt:lpstr>Плодоношение</vt:lpstr>
      <vt:lpstr>т. № 3«Березы и Осины»</vt:lpstr>
      <vt:lpstr>Береза повислая –  Betula pendula</vt:lpstr>
      <vt:lpstr>Цветы ветреницы</vt:lpstr>
      <vt:lpstr>Береста</vt:lpstr>
      <vt:lpstr>Листья</vt:lpstr>
      <vt:lpstr>Цветение</vt:lpstr>
      <vt:lpstr>Слайд 53</vt:lpstr>
      <vt:lpstr>Семена</vt:lpstr>
      <vt:lpstr>Использование</vt:lpstr>
      <vt:lpstr>Осина. Тополь дрожащий - Populus tremula </vt:lpstr>
      <vt:lpstr>Кора</vt:lpstr>
      <vt:lpstr>Цветение</vt:lpstr>
      <vt:lpstr>Поросль</vt:lpstr>
      <vt:lpstr>Листья</vt:lpstr>
      <vt:lpstr>Использование</vt:lpstr>
      <vt:lpstr>т. №4 «Ели на камнях»</vt:lpstr>
      <vt:lpstr>Ель сибирская – Picea obovata </vt:lpstr>
      <vt:lpstr>Хвоя</vt:lpstr>
      <vt:lpstr>Слайд 65</vt:lpstr>
      <vt:lpstr>Цветение – мужские соцветия</vt:lpstr>
      <vt:lpstr>Цветение – женские соцветия</vt:lpstr>
      <vt:lpstr>Плодоношение</vt:lpstr>
      <vt:lpstr>Семена</vt:lpstr>
      <vt:lpstr>Использование</vt:lpstr>
      <vt:lpstr>Можжевельник  обыкновенный –  Juniperus communis</vt:lpstr>
      <vt:lpstr>Слайд 72</vt:lpstr>
      <vt:lpstr>Хвоя</vt:lpstr>
      <vt:lpstr>Шишкоягоды</vt:lpstr>
      <vt:lpstr>Использование</vt:lpstr>
      <vt:lpstr>Бузина сибирская –  Sambucus sibirica</vt:lpstr>
      <vt:lpstr>Лист</vt:lpstr>
      <vt:lpstr>Цветение</vt:lpstr>
      <vt:lpstr>Плодоношение</vt:lpstr>
      <vt:lpstr>Использование:</vt:lpstr>
      <vt:lpstr>Рябина сибирская –  Sorbus sibirica</vt:lpstr>
      <vt:lpstr>Малина сахалинская –  Rubus sahalinensis</vt:lpstr>
      <vt:lpstr>Черная смородина –  Ribes nigrum</vt:lpstr>
      <vt:lpstr>Астрагал кустарниковый –  Astragalus fruticosus</vt:lpstr>
      <vt:lpstr>Спирея средняя –  Spiraea media</vt:lpstr>
      <vt:lpstr>Кизильник черноплодный - Cotoneaster melanocarpus</vt:lpstr>
      <vt:lpstr>Викторина</vt:lpstr>
      <vt:lpstr>НАДЕЕМСЯ, ЧТО НАША ЭКСКУРСИЯ БЫЛА ИНТЕРЕСНОЙ  И ПОЗНОВАТЕЛЬНОЙ!</vt:lpstr>
    </vt:vector>
  </TitlesOfParts>
  <Manager>Александра Буздина</Manager>
  <Company>Школьное лесничество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Скала Мир</dc:title>
  <dc:subject>Виртуальная экологическая тропа</dc:subject>
  <dc:creator>Александра Буздина</dc:creator>
  <cp:keywords>экология, природа, лес, деревья, кустарники. травы</cp:keywords>
  <cp:lastModifiedBy>саса</cp:lastModifiedBy>
  <cp:revision>425</cp:revision>
  <dcterms:created xsi:type="dcterms:W3CDTF">2008-05-18T10:09:07Z</dcterms:created>
  <dcterms:modified xsi:type="dcterms:W3CDTF">2015-01-13T13:24:54Z</dcterms:modified>
  <cp:category>Школьное лесничество</cp:category>
  <cp:contentStatus>В разработке</cp:contentStatus>
</cp:coreProperties>
</file>