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8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0" y="0"/>
            <a:ext cx="8483600" cy="6858000"/>
            <a:chOff x="0" y="0"/>
            <a:chExt cx="4008" cy="4320"/>
          </a:xfrm>
        </p:grpSpPr>
        <p:pic>
          <p:nvPicPr>
            <p:cNvPr id="5" name="Picture 2" descr="Expban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336800" y="990600"/>
            <a:ext cx="8534400" cy="2514600"/>
          </a:xfrm>
          <a:solidFill>
            <a:schemeClr val="bg1"/>
          </a:solidFill>
          <a:ln w="76200" cmpd="tri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3886200"/>
            <a:ext cx="8534400" cy="1752600"/>
          </a:xfrm>
          <a:extLst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1219200" y="64008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673600" y="64008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26D2A-9EFB-4C6E-9F8F-4AACD93D2E61}" type="slidenum">
              <a:rPr lang="ru-RU" altLang="ru-RU">
                <a:solidFill>
                  <a:srgbClr val="808080"/>
                </a:solidFill>
              </a:rPr>
              <a:pPr/>
              <a:t>‹#›</a:t>
            </a:fld>
            <a:endParaRPr lang="ru-RU" alt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89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3C9C47-49BE-470A-8DCA-ADD1EA4B56A1}" type="slidenum">
              <a:rPr lang="ru-RU" altLang="ru-RU">
                <a:solidFill>
                  <a:srgbClr val="808080"/>
                </a:solidFill>
              </a:rPr>
              <a:pPr/>
              <a:t>‹#›</a:t>
            </a:fld>
            <a:endParaRPr lang="ru-RU" alt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62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94800" y="381000"/>
            <a:ext cx="25908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22400" y="381000"/>
            <a:ext cx="75692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E0B1B4-64F6-49C2-943A-45E411CC8BE4}" type="slidenum">
              <a:rPr lang="ru-RU" altLang="ru-RU">
                <a:solidFill>
                  <a:srgbClr val="808080"/>
                </a:solidFill>
              </a:rPr>
              <a:pPr/>
              <a:t>‹#›</a:t>
            </a:fld>
            <a:endParaRPr lang="ru-RU" alt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856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3810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422400" y="1752600"/>
            <a:ext cx="103632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22400" y="3886200"/>
            <a:ext cx="103632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EBFA09-C569-4EC7-B15D-8B0C712DFC78}" type="slidenum">
              <a:rPr lang="ru-RU" altLang="ru-RU">
                <a:solidFill>
                  <a:srgbClr val="808080"/>
                </a:solidFill>
              </a:rPr>
              <a:pPr/>
              <a:t>‹#›</a:t>
            </a:fld>
            <a:endParaRPr lang="ru-RU" alt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70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0" y="0"/>
            <a:ext cx="8483600" cy="6858000"/>
            <a:chOff x="0" y="0"/>
            <a:chExt cx="4008" cy="4320"/>
          </a:xfrm>
        </p:grpSpPr>
        <p:pic>
          <p:nvPicPr>
            <p:cNvPr id="5" name="Picture 2" descr="Expban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336800" y="990600"/>
            <a:ext cx="8534400" cy="2514600"/>
          </a:xfrm>
          <a:solidFill>
            <a:schemeClr val="bg1"/>
          </a:solidFill>
          <a:ln w="76200" cmpd="tri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3886200"/>
            <a:ext cx="8534400" cy="1752600"/>
          </a:xfrm>
          <a:extLst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1219200" y="64008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673600" y="64008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26D2A-9EFB-4C6E-9F8F-4AACD93D2E61}" type="slidenum">
              <a:rPr lang="ru-RU" altLang="ru-RU">
                <a:solidFill>
                  <a:srgbClr val="808080"/>
                </a:solidFill>
              </a:rPr>
              <a:pPr/>
              <a:t>‹#›</a:t>
            </a:fld>
            <a:endParaRPr lang="ru-RU" alt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01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313849-2654-4F95-80D1-B6814A273586}" type="slidenum">
              <a:rPr lang="ru-RU" altLang="ru-RU">
                <a:solidFill>
                  <a:srgbClr val="808080"/>
                </a:solidFill>
              </a:rPr>
              <a:pPr/>
              <a:t>‹#›</a:t>
            </a:fld>
            <a:endParaRPr lang="ru-RU" alt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58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EDD222-1823-4825-B654-5BA3BCC76B90}" type="slidenum">
              <a:rPr lang="ru-RU" altLang="ru-RU">
                <a:solidFill>
                  <a:srgbClr val="808080"/>
                </a:solidFill>
              </a:rPr>
              <a:pPr/>
              <a:t>‹#›</a:t>
            </a:fld>
            <a:endParaRPr lang="ru-RU" alt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142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22400" y="1752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05600" y="1752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4EEAA-27D9-4DBC-8D4D-90E5AEE172AB}" type="slidenum">
              <a:rPr lang="ru-RU" altLang="ru-RU">
                <a:solidFill>
                  <a:srgbClr val="808080"/>
                </a:solidFill>
              </a:rPr>
              <a:pPr/>
              <a:t>‹#›</a:t>
            </a:fld>
            <a:endParaRPr lang="ru-RU" alt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791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2805C8-A141-4528-8CEA-3C6312C7295F}" type="slidenum">
              <a:rPr lang="ru-RU" altLang="ru-RU">
                <a:solidFill>
                  <a:srgbClr val="808080"/>
                </a:solidFill>
              </a:rPr>
              <a:pPr/>
              <a:t>‹#›</a:t>
            </a:fld>
            <a:endParaRPr lang="ru-RU" alt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01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2A962A-5319-4391-9A9E-A70F02AEE23F}" type="slidenum">
              <a:rPr lang="ru-RU" altLang="ru-RU">
                <a:solidFill>
                  <a:srgbClr val="808080"/>
                </a:solidFill>
              </a:rPr>
              <a:pPr/>
              <a:t>‹#›</a:t>
            </a:fld>
            <a:endParaRPr lang="ru-RU" alt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016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F35D25-219A-4DE6-A794-48849DDB7DFA}" type="slidenum">
              <a:rPr lang="ru-RU" altLang="ru-RU">
                <a:solidFill>
                  <a:srgbClr val="808080"/>
                </a:solidFill>
              </a:rPr>
              <a:pPr/>
              <a:t>‹#›</a:t>
            </a:fld>
            <a:endParaRPr lang="ru-RU" alt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23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313849-2654-4F95-80D1-B6814A273586}" type="slidenum">
              <a:rPr lang="ru-RU" altLang="ru-RU">
                <a:solidFill>
                  <a:srgbClr val="808080"/>
                </a:solidFill>
              </a:rPr>
              <a:pPr/>
              <a:t>‹#›</a:t>
            </a:fld>
            <a:endParaRPr lang="ru-RU" alt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573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BD1D42-FFD4-4436-A2FE-ACE32C675460}" type="slidenum">
              <a:rPr lang="ru-RU" altLang="ru-RU">
                <a:solidFill>
                  <a:srgbClr val="808080"/>
                </a:solidFill>
              </a:rPr>
              <a:pPr/>
              <a:t>‹#›</a:t>
            </a:fld>
            <a:endParaRPr lang="ru-RU" alt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609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2398D8-9B5E-4C19-87CF-B8C922601DF2}" type="slidenum">
              <a:rPr lang="ru-RU" altLang="ru-RU">
                <a:solidFill>
                  <a:srgbClr val="808080"/>
                </a:solidFill>
              </a:rPr>
              <a:pPr/>
              <a:t>‹#›</a:t>
            </a:fld>
            <a:endParaRPr lang="ru-RU" alt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09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3C9C47-49BE-470A-8DCA-ADD1EA4B56A1}" type="slidenum">
              <a:rPr lang="ru-RU" altLang="ru-RU">
                <a:solidFill>
                  <a:srgbClr val="808080"/>
                </a:solidFill>
              </a:rPr>
              <a:pPr/>
              <a:t>‹#›</a:t>
            </a:fld>
            <a:endParaRPr lang="ru-RU" alt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320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94800" y="381000"/>
            <a:ext cx="25908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22400" y="381000"/>
            <a:ext cx="75692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E0B1B4-64F6-49C2-943A-45E411CC8BE4}" type="slidenum">
              <a:rPr lang="ru-RU" altLang="ru-RU">
                <a:solidFill>
                  <a:srgbClr val="808080"/>
                </a:solidFill>
              </a:rPr>
              <a:pPr/>
              <a:t>‹#›</a:t>
            </a:fld>
            <a:endParaRPr lang="ru-RU" alt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0386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3810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422400" y="1752600"/>
            <a:ext cx="103632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22400" y="3886200"/>
            <a:ext cx="103632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EBFA09-C569-4EC7-B15D-8B0C712DFC78}" type="slidenum">
              <a:rPr lang="ru-RU" altLang="ru-RU">
                <a:solidFill>
                  <a:srgbClr val="808080"/>
                </a:solidFill>
              </a:rPr>
              <a:pPr/>
              <a:t>‹#›</a:t>
            </a:fld>
            <a:endParaRPr lang="ru-RU" alt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2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EDD222-1823-4825-B654-5BA3BCC76B90}" type="slidenum">
              <a:rPr lang="ru-RU" altLang="ru-RU">
                <a:solidFill>
                  <a:srgbClr val="808080"/>
                </a:solidFill>
              </a:rPr>
              <a:pPr/>
              <a:t>‹#›</a:t>
            </a:fld>
            <a:endParaRPr lang="ru-RU" alt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04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22400" y="1752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05600" y="1752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4EEAA-27D9-4DBC-8D4D-90E5AEE172AB}" type="slidenum">
              <a:rPr lang="ru-RU" altLang="ru-RU">
                <a:solidFill>
                  <a:srgbClr val="808080"/>
                </a:solidFill>
              </a:rPr>
              <a:pPr/>
              <a:t>‹#›</a:t>
            </a:fld>
            <a:endParaRPr lang="ru-RU" alt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315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2805C8-A141-4528-8CEA-3C6312C7295F}" type="slidenum">
              <a:rPr lang="ru-RU" altLang="ru-RU">
                <a:solidFill>
                  <a:srgbClr val="808080"/>
                </a:solidFill>
              </a:rPr>
              <a:pPr/>
              <a:t>‹#›</a:t>
            </a:fld>
            <a:endParaRPr lang="ru-RU" alt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50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2A962A-5319-4391-9A9E-A70F02AEE23F}" type="slidenum">
              <a:rPr lang="ru-RU" altLang="ru-RU">
                <a:solidFill>
                  <a:srgbClr val="808080"/>
                </a:solidFill>
              </a:rPr>
              <a:pPr/>
              <a:t>‹#›</a:t>
            </a:fld>
            <a:endParaRPr lang="ru-RU" alt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36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F35D25-219A-4DE6-A794-48849DDB7DFA}" type="slidenum">
              <a:rPr lang="ru-RU" altLang="ru-RU">
                <a:solidFill>
                  <a:srgbClr val="808080"/>
                </a:solidFill>
              </a:rPr>
              <a:pPr/>
              <a:t>‹#›</a:t>
            </a:fld>
            <a:endParaRPr lang="ru-RU" alt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1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BD1D42-FFD4-4436-A2FE-ACE32C675460}" type="slidenum">
              <a:rPr lang="ru-RU" altLang="ru-RU">
                <a:solidFill>
                  <a:srgbClr val="808080"/>
                </a:solidFill>
              </a:rPr>
              <a:pPr/>
              <a:t>‹#›</a:t>
            </a:fld>
            <a:endParaRPr lang="ru-RU" alt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520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2398D8-9B5E-4C19-87CF-B8C922601DF2}" type="slidenum">
              <a:rPr lang="ru-RU" altLang="ru-RU">
                <a:solidFill>
                  <a:srgbClr val="808080"/>
                </a:solidFill>
              </a:rPr>
              <a:pPr/>
              <a:t>‹#›</a:t>
            </a:fld>
            <a:endParaRPr lang="ru-RU" alt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3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"/>
          <p:cNvGrpSpPr>
            <a:grpSpLocks/>
          </p:cNvGrpSpPr>
          <p:nvPr/>
        </p:nvGrpSpPr>
        <p:grpSpPr bwMode="auto">
          <a:xfrm>
            <a:off x="0" y="0"/>
            <a:ext cx="11887200" cy="6858000"/>
            <a:chOff x="0" y="0"/>
            <a:chExt cx="5616" cy="4320"/>
          </a:xfrm>
        </p:grpSpPr>
        <p:pic>
          <p:nvPicPr>
            <p:cNvPr id="1032" name="Picture 2" descr="Expbanna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Rectangle 3"/>
            <p:cNvSpPr>
              <a:spLocks noChangeArrowheads="1"/>
            </p:cNvSpPr>
            <p:nvPr/>
          </p:nvSpPr>
          <p:spPr bwMode="grayWhite">
            <a:xfrm>
              <a:off x="576" y="144"/>
              <a:ext cx="5040" cy="3888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3810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752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7600" y="6400800"/>
            <a:ext cx="2540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400800"/>
            <a:ext cx="3860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400800"/>
            <a:ext cx="2540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22EAFB-F392-404E-A5E1-57D57E6E15FF}" type="slidenum">
              <a:rPr lang="ru-RU" altLang="ru-RU">
                <a:solidFill>
                  <a:srgbClr val="808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8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"/>
          <p:cNvGrpSpPr>
            <a:grpSpLocks/>
          </p:cNvGrpSpPr>
          <p:nvPr/>
        </p:nvGrpSpPr>
        <p:grpSpPr bwMode="auto">
          <a:xfrm>
            <a:off x="0" y="0"/>
            <a:ext cx="11887200" cy="6858000"/>
            <a:chOff x="0" y="0"/>
            <a:chExt cx="5616" cy="4320"/>
          </a:xfrm>
        </p:grpSpPr>
        <p:pic>
          <p:nvPicPr>
            <p:cNvPr id="1032" name="Picture 2" descr="Expbanna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Rectangle 3"/>
            <p:cNvSpPr>
              <a:spLocks noChangeArrowheads="1"/>
            </p:cNvSpPr>
            <p:nvPr/>
          </p:nvSpPr>
          <p:spPr bwMode="grayWhite">
            <a:xfrm>
              <a:off x="576" y="144"/>
              <a:ext cx="5040" cy="3888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3810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752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7600" y="6400800"/>
            <a:ext cx="2540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400800"/>
            <a:ext cx="3860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400800"/>
            <a:ext cx="2540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22EAFB-F392-404E-A5E1-57D57E6E15FF}" type="slidenum">
              <a:rPr lang="ru-RU" altLang="ru-RU">
                <a:solidFill>
                  <a:srgbClr val="808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09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672987" y="303413"/>
            <a:ext cx="7772400" cy="625385"/>
          </a:xfrm>
        </p:spPr>
        <p:txBody>
          <a:bodyPr/>
          <a:lstStyle/>
          <a:p>
            <a:pPr algn="ctr" eaLnBrk="1" hangingPunct="1"/>
            <a:r>
              <a:rPr lang="ru-RU" altLang="ru-RU" sz="2400" b="1" i="0" dirty="0"/>
              <a:t>Определение понятий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707" y="908720"/>
            <a:ext cx="7772400" cy="541480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b="1" dirty="0"/>
              <a:t>Человек </a:t>
            </a:r>
            <a:r>
              <a:rPr lang="ru-RU" altLang="ru-RU" sz="2400" dirty="0"/>
              <a:t>– живое существо, обладающее даром мышления и речи, способностью создавать орудия и пользоваться ими в процессе общественного труда. </a:t>
            </a:r>
            <a:r>
              <a:rPr lang="ru-RU" altLang="ru-RU" sz="2400" i="1" dirty="0"/>
              <a:t>С.И. Ожегов.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dirty="0"/>
              <a:t>Человек в Православии </a:t>
            </a:r>
            <a:r>
              <a:rPr lang="ru-RU" altLang="ru-RU" sz="2400" dirty="0"/>
              <a:t>– это духовное зеркало, в котором отражается Бог. Отражение Бога в человеке – это и есть образ Божий. </a:t>
            </a:r>
            <a:r>
              <a:rPr lang="ru-RU" altLang="ru-RU" sz="2400" i="1" dirty="0" err="1"/>
              <a:t>Макарий</a:t>
            </a:r>
            <a:r>
              <a:rPr lang="ru-RU" altLang="ru-RU" sz="2400" i="1" dirty="0"/>
              <a:t> Египетский.</a:t>
            </a:r>
            <a:r>
              <a:rPr lang="ru-RU" altLang="ru-RU" sz="2400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dirty="0"/>
              <a:t>Тело –</a:t>
            </a:r>
            <a:r>
              <a:rPr lang="ru-RU" altLang="ru-RU" sz="2400" dirty="0"/>
              <a:t> то же, что плоть. </a:t>
            </a:r>
            <a:r>
              <a:rPr lang="ru-RU" altLang="ru-RU" sz="2400" i="1" dirty="0"/>
              <a:t>С.И. Ожегов.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dirty="0"/>
              <a:t>Плоть в Православии </a:t>
            </a:r>
            <a:r>
              <a:rPr lang="ru-RU" altLang="ru-RU" sz="2400" dirty="0"/>
              <a:t>- чье-то родное дитя, детище. </a:t>
            </a:r>
            <a:r>
              <a:rPr lang="ru-RU" altLang="ru-RU" sz="2400" i="1" dirty="0"/>
              <a:t>С.И. Ожегов.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dirty="0"/>
              <a:t>Душа</a:t>
            </a:r>
            <a:r>
              <a:rPr lang="ru-RU" altLang="ru-RU" sz="2400" dirty="0"/>
              <a:t> – внутренний, психический мир человека, его сознание. То или иное свойство характера, а также человек с теми или иными свойствами. </a:t>
            </a:r>
            <a:r>
              <a:rPr lang="ru-RU" altLang="ru-RU" sz="2400" i="1" dirty="0"/>
              <a:t>С.И. Ожегов.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dirty="0" smtClean="0"/>
              <a:t>Душа </a:t>
            </a:r>
            <a:r>
              <a:rPr lang="ru-RU" altLang="ru-RU" sz="2400" b="1" dirty="0"/>
              <a:t>в Православии </a:t>
            </a:r>
            <a:r>
              <a:rPr lang="ru-RU" altLang="ru-RU" sz="2400" dirty="0"/>
              <a:t>есть созданная Богом самостоятельная, бессмертная, личная, разумно-свободная сущность, отличная от тела. </a:t>
            </a:r>
            <a:r>
              <a:rPr lang="ru-RU" altLang="ru-RU" sz="2400" i="1" dirty="0"/>
              <a:t>Библейский справочник.</a:t>
            </a:r>
          </a:p>
        </p:txBody>
      </p:sp>
    </p:spTree>
    <p:extLst>
      <p:ext uri="{BB962C8B-B14F-4D97-AF65-F5344CB8AC3E}">
        <p14:creationId xmlns:p14="http://schemas.microsoft.com/office/powerpoint/2010/main" val="202024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2927351" y="765176"/>
            <a:ext cx="400827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400" dirty="0">
                <a:solidFill>
                  <a:srgbClr val="000000"/>
                </a:solidFill>
              </a:rPr>
              <a:t>Добрая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400" dirty="0" smtClean="0">
                <a:solidFill>
                  <a:srgbClr val="000000"/>
                </a:solidFill>
              </a:rPr>
              <a:t>Нараспашку</a:t>
            </a:r>
            <a:endParaRPr lang="ru-RU" altLang="ru-RU" sz="44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400" dirty="0">
                <a:solidFill>
                  <a:srgbClr val="000000"/>
                </a:solidFill>
              </a:rPr>
              <a:t>В чём держится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400" dirty="0">
                <a:solidFill>
                  <a:srgbClr val="000000"/>
                </a:solidFill>
              </a:rPr>
              <a:t>Радуется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400" dirty="0">
                <a:solidFill>
                  <a:srgbClr val="000000"/>
                </a:solidFill>
              </a:rPr>
              <a:t>Болит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400" dirty="0" smtClean="0">
                <a:solidFill>
                  <a:srgbClr val="000000"/>
                </a:solidFill>
              </a:rPr>
              <a:t>Душевный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400" dirty="0" smtClean="0">
                <a:solidFill>
                  <a:srgbClr val="000000"/>
                </a:solidFill>
              </a:rPr>
              <a:t>Бездушный</a:t>
            </a:r>
            <a:endParaRPr lang="ru-RU" altLang="ru-RU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851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517" y="295256"/>
            <a:ext cx="4572638" cy="34294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785" y="295256"/>
            <a:ext cx="4572638" cy="34294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4836" y="3581697"/>
            <a:ext cx="4572638" cy="275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68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riginal-13215289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851" y="237623"/>
            <a:ext cx="3950972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185" y="2985475"/>
            <a:ext cx="3322750" cy="33620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5840" y="270455"/>
            <a:ext cx="2873699" cy="35603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5967" y="3043755"/>
            <a:ext cx="3213572" cy="3303757"/>
          </a:xfrm>
          <a:prstGeom prst="rect">
            <a:avLst/>
          </a:prstGeom>
        </p:spPr>
      </p:pic>
      <p:pic>
        <p:nvPicPr>
          <p:cNvPr id="10" name="Picture 8" descr="angry-boy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83" y="270455"/>
            <a:ext cx="4190658" cy="280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5818" y="2985474"/>
            <a:ext cx="4015366" cy="336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05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45" y="255531"/>
            <a:ext cx="4035872" cy="35908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69" y="3099629"/>
            <a:ext cx="4234024" cy="32860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034" y="313515"/>
            <a:ext cx="3438442" cy="55722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51955" y="503389"/>
            <a:ext cx="315775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latin typeface="Calibri" panose="020F0502020204030204" pitchFamily="34" charset="0"/>
              </a:rPr>
              <a:t>Вежливость</a:t>
            </a:r>
          </a:p>
          <a:p>
            <a:r>
              <a:rPr lang="ru-RU" sz="3600" b="1" dirty="0" smtClean="0">
                <a:latin typeface="Calibri" panose="020F0502020204030204" pitchFamily="34" charset="0"/>
              </a:rPr>
              <a:t>Преданность</a:t>
            </a:r>
          </a:p>
          <a:p>
            <a:r>
              <a:rPr lang="ru-RU" sz="3600" b="1" dirty="0" smtClean="0">
                <a:latin typeface="Calibri" panose="020F0502020204030204" pitchFamily="34" charset="0"/>
              </a:rPr>
              <a:t>Щедрость</a:t>
            </a:r>
          </a:p>
          <a:p>
            <a:r>
              <a:rPr lang="ru-RU" sz="3600" b="1" dirty="0" smtClean="0">
                <a:latin typeface="Calibri" panose="020F0502020204030204" pitchFamily="34" charset="0"/>
              </a:rPr>
              <a:t>Мир</a:t>
            </a:r>
          </a:p>
          <a:p>
            <a:r>
              <a:rPr lang="ru-RU" sz="3600" b="1" dirty="0" smtClean="0">
                <a:latin typeface="Calibri" panose="020F0502020204030204" pitchFamily="34" charset="0"/>
              </a:rPr>
              <a:t>Добро</a:t>
            </a:r>
          </a:p>
          <a:p>
            <a:r>
              <a:rPr lang="ru-RU" sz="3600" b="1" dirty="0" smtClean="0">
                <a:latin typeface="Calibri" panose="020F0502020204030204" pitchFamily="34" charset="0"/>
              </a:rPr>
              <a:t>Ласка</a:t>
            </a:r>
          </a:p>
          <a:p>
            <a:r>
              <a:rPr lang="ru-RU" sz="3600" b="1" dirty="0" smtClean="0">
                <a:latin typeface="Calibri" panose="020F0502020204030204" pitchFamily="34" charset="0"/>
              </a:rPr>
              <a:t>Правда</a:t>
            </a:r>
          </a:p>
          <a:p>
            <a:r>
              <a:rPr lang="ru-RU" sz="3600" b="1" dirty="0" smtClean="0">
                <a:latin typeface="Calibri" panose="020F0502020204030204" pitchFamily="34" charset="0"/>
              </a:rPr>
              <a:t>Хорошо</a:t>
            </a:r>
            <a:endParaRPr lang="ru-RU" sz="3600" b="1" dirty="0">
              <a:latin typeface="Calibri" panose="020F0502020204030204" pitchFamily="34" charset="0"/>
            </a:endParaRPr>
          </a:p>
          <a:p>
            <a:endParaRPr lang="ru-RU" sz="3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145514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оформления «Судовой журнал»">
  <a:themeElements>
    <a:clrScheme name="Шаблон оформления «Судовой журнал»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CAA966"/>
      </a:hlink>
      <a:folHlink>
        <a:srgbClr val="969696"/>
      </a:folHlink>
    </a:clrScheme>
    <a:fontScheme name="Шаблон оформления «Судовой журнал»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«Судовой журнал» 1">
        <a:dk1>
          <a:srgbClr val="000000"/>
        </a:dk1>
        <a:lt1>
          <a:srgbClr val="A7947B"/>
        </a:lt1>
        <a:dk2>
          <a:srgbClr val="FFFFFF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CAA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Судовой журнал»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CAA966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Судовой журнал»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Судовой журнал»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C25422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B04B1E"/>
        </a:accent6>
        <a:hlink>
          <a:srgbClr val="8488AC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Шаблон оформления «Судовой журнал»">
  <a:themeElements>
    <a:clrScheme name="Шаблон оформления «Судовой журнал»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CAA966"/>
      </a:hlink>
      <a:folHlink>
        <a:srgbClr val="969696"/>
      </a:folHlink>
    </a:clrScheme>
    <a:fontScheme name="Шаблон оформления «Судовой журнал»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«Судовой журнал» 1">
        <a:dk1>
          <a:srgbClr val="000000"/>
        </a:dk1>
        <a:lt1>
          <a:srgbClr val="A7947B"/>
        </a:lt1>
        <a:dk2>
          <a:srgbClr val="FFFFFF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CAA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Судовой журнал»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CAA966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Судовой журнал»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Судовой журнал»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C25422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B04B1E"/>
        </a:accent6>
        <a:hlink>
          <a:srgbClr val="8488AC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150</Words>
  <Application>Microsoft Office PowerPoint</Application>
  <PresentationFormat>Широкоэкранный</PresentationFormat>
  <Paragraphs>22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Шаблон оформления «Судовой журнал»</vt:lpstr>
      <vt:lpstr>1_Шаблон оформления «Судовой журнал»</vt:lpstr>
      <vt:lpstr>Определение понятий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Определение понятий</dc:title>
  <dc:creator>Юлияна Рослякова</dc:creator>
  <cp:lastModifiedBy>Юлияна Рослякова</cp:lastModifiedBy>
  <cp:revision>8</cp:revision>
  <dcterms:created xsi:type="dcterms:W3CDTF">2015-02-08T16:53:31Z</dcterms:created>
  <dcterms:modified xsi:type="dcterms:W3CDTF">2015-02-08T18:00:43Z</dcterms:modified>
</cp:coreProperties>
</file>