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6" r:id="rId5"/>
    <p:sldId id="258" r:id="rId6"/>
    <p:sldId id="265" r:id="rId7"/>
    <p:sldId id="260" r:id="rId8"/>
    <p:sldId id="262" r:id="rId9"/>
    <p:sldId id="261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02C319-9BC1-4466-A4A2-45324DF6CF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9332EE-1F4F-4E63-95C2-9212456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57232"/>
            <a:ext cx="8229600" cy="392909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Архитектура </a:t>
            </a:r>
            <a:br>
              <a:rPr lang="ru-RU" sz="5400" dirty="0" smtClean="0"/>
            </a:br>
            <a:r>
              <a:rPr lang="ru-RU" sz="5400" dirty="0" smtClean="0"/>
              <a:t>как вид изобразительного искусства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12144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Застывшая музыка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А. Померанцев, В. Шухов, А.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Лолейт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. Верхние торговые ряды. 1890–1893. Москва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</a:b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D:\Лена\Презентации\#10\#10\Картинки\40\8ГУ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1253"/>
            <a:ext cx="8229600" cy="43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Типы построек по назначению: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Жилые (дома, дворцы, виллы и т.д.)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Общественные (школы, библиотеки, театры, музеи, магазины и т.д.)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Административные (муниципалитеты, ратуши, офисные здания и т.д.)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Культовые (храмы, часовни, соборы)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Спортивные (стадионы, катки и т.д.)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Фортификационные (оборонительные сооружения – стены, крепости, рвы и т.д.)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Малые архитектурные формы (павильоны, киоски, ларьки, крытые остановки и т.д.)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Архитектура – один из ведущих видов пластического искусства.</a:t>
            </a:r>
            <a:br>
              <a:rPr lang="ru-RU" sz="4000" dirty="0" smtClean="0"/>
            </a:br>
            <a:r>
              <a:rPr lang="ru-RU" sz="4000" dirty="0" smtClean="0"/>
              <a:t>она является частью материальной культуры общества, по которому можно судить о прогрессе науки и техники, особенностях быта, традициях национальной культуры.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7271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ТРИ КИТА </a:t>
            </a:r>
            <a:br>
              <a:rPr lang="ru-RU" sz="4000" dirty="0" smtClean="0"/>
            </a:br>
            <a:r>
              <a:rPr lang="ru-RU" sz="4000" dirty="0" smtClean="0"/>
              <a:t>АРХИТЕКТУРЫ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5992"/>
            <a:ext cx="4040188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польза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143116"/>
            <a:ext cx="4041775" cy="15716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прочность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71736" y="4214818"/>
            <a:ext cx="3643338" cy="19113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КРАСОТА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6072206"/>
            <a:ext cx="4041775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Материалы: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Камень (известняк, мрамор, гранит, базальт и т.д.)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Кирпич (обожженный и саманный)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Дерево (иногда очень ценных пород для отделки – пальма, черное и красное дерево, кедр и т.д.)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Бетон (смесь цемента и заполнителя – песка и щебня, которая быстро засыхает и становится очень прочной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Металл (железные и стальные конструкции используют как основу для будущей железобетонной конструкции)</a:t>
            </a:r>
          </a:p>
          <a:p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3500462" cy="179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Конструктивные системы</a:t>
            </a:r>
            <a:r>
              <a:rPr lang="ru-RU" sz="2900" b="1" dirty="0" smtClean="0"/>
              <a:t/>
            </a:r>
            <a:br>
              <a:rPr lang="ru-RU" sz="2900" b="1" dirty="0" smtClean="0"/>
            </a:br>
            <a:r>
              <a:rPr lang="ru-RU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Каркасная конструкция</a:t>
            </a:r>
            <a:endParaRPr lang="ru-RU" sz="29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357430"/>
            <a:ext cx="3471858" cy="464347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Зачатки архитектуры возникли в эпоху первобытного общества, когда человек начал строить первые жилища, используя природные материалы.</a:t>
            </a:r>
          </a:p>
          <a:p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иллюстрации: чум</a:t>
            </a: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1027" name="Picture 3" descr="D:\Папки с рабочего стола\Фото и видео\Север\Аборигены\downloadCASXFP6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3548" y="285728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Кромлех в Стоунхендже </a:t>
            </a:r>
            <a:r>
              <a:rPr lang="en-US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II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тыс. до н.э. Великобритания </a:t>
            </a:r>
            <a:b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Стоечно-балочная конструкция</a:t>
            </a:r>
            <a:b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1" descr="D:\Лена\Презентации\#02\#02-картинки\38\8a2eb13c77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1873" y="1403341"/>
            <a:ext cx="7313465" cy="53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Калликрат</a:t>
            </a:r>
            <a: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Ники </a:t>
            </a:r>
            <a:r>
              <a:rPr lang="ru-RU" sz="2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Аптерос</a:t>
            </a:r>
            <a: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427 – 421 гг. до н. э.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Афинский а</a:t>
            </a:r>
            <a: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крополь, Греция</a:t>
            </a:r>
            <a:r>
              <a:rPr lang="ru-RU" sz="2400" b="1" dirty="0" smtClean="0">
                <a:solidFill>
                  <a:schemeClr val="tx2"/>
                </a:solidFill>
                <a:effectLst/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ffectLst/>
                <a:latin typeface="Georgia" pitchFamily="18" charset="0"/>
              </a:rPr>
            </a:br>
            <a:endParaRPr lang="ru-RU" b="1" dirty="0">
              <a:effectLst/>
            </a:endParaRPr>
          </a:p>
        </p:txBody>
      </p:sp>
      <p:pic>
        <p:nvPicPr>
          <p:cNvPr id="5" name="Picture 4" descr="09_AphinaNika_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4747" y="1285860"/>
            <a:ext cx="5294909" cy="53578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Дорога к воротам </a:t>
            </a:r>
            <a:r>
              <a:rPr lang="ru-RU" sz="2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Иштар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в Вавилоне 575 г. до н. э.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Реконструкция. Зарождение арочной конструкции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3" descr="D:\Лена\Презентации\#03\03-картинки\42\42-16-ишт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3487" y="1304100"/>
            <a:ext cx="7321851" cy="51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Арочно-сводчатая конструктивная система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1071546"/>
            <a:ext cx="4071966" cy="1214453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Дж.П. </a:t>
            </a:r>
            <a:r>
              <a:rPr lang="ru-RU" b="1" cap="none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Панини</a:t>
            </a:r>
            <a:r>
              <a:rPr lang="ru-RU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 Внутренний вид собора Св. Петра в Риме, 1750-е </a:t>
            </a:r>
            <a:endParaRPr lang="ru-RU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928670"/>
            <a:ext cx="4356131" cy="135732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6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К. Ухтомский</a:t>
            </a:r>
          </a:p>
          <a:p>
            <a:pPr algn="r"/>
            <a:r>
              <a:rPr lang="ru-RU" sz="26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Виды залов нового Эрмитажа</a:t>
            </a:r>
          </a:p>
          <a:p>
            <a:pPr algn="r"/>
            <a:r>
              <a:rPr lang="ru-RU" sz="26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Лоджии Рафаэля. 1850-е</a:t>
            </a:r>
          </a:p>
          <a:p>
            <a:endParaRPr lang="ru-RU" dirty="0"/>
          </a:p>
        </p:txBody>
      </p:sp>
      <p:pic>
        <p:nvPicPr>
          <p:cNvPr id="4" name="Picture 3" descr="D:\Лена\Презентации\#06\50\панини-собор св-Петр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571744"/>
            <a:ext cx="523910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Лена\Презентации\#06\50\лоджии-Рафаэл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72198" y="2285992"/>
            <a:ext cx="2593062" cy="43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</TotalTime>
  <Words>271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Архитектура  как вид изобразительного искусства</vt:lpstr>
      <vt:lpstr>Архитектура – один из ведущих видов пластического искусства. она является частью материальной культуры общества, по которому можно судить о прогрессе науки и техники, особенностях быта, традициях национальной культуры.</vt:lpstr>
      <vt:lpstr>ТРИ КИТА  АРХИТЕКТУРЫ</vt:lpstr>
      <vt:lpstr>Материалы:</vt:lpstr>
      <vt:lpstr>    Конструктивные системы Каркасная конструкция</vt:lpstr>
      <vt:lpstr>Кромлех в Стоунхендже II тыс. до н.э. Великобритания  Стоечно-балочная конструкция   </vt:lpstr>
      <vt:lpstr>Калликрат Храм Ники Аптерос, 427 – 421 гг. до н. э. Афинский акрополь, Греция </vt:lpstr>
      <vt:lpstr>Дорога к воротам Иштар в Вавилоне 575 г. до н. э. Реконструкция. Зарождение арочной конструкции </vt:lpstr>
      <vt:lpstr> Арочно-сводчатая конструктивная система</vt:lpstr>
      <vt:lpstr>А. Померанцев, В. Шухов, А. Лолейт. Верхние торговые ряды. 1890–1893. Москва </vt:lpstr>
      <vt:lpstr>Типы построек по назначению: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 как вид изобразительного искусства</dc:title>
  <dc:creator>Home</dc:creator>
  <cp:lastModifiedBy>Home</cp:lastModifiedBy>
  <cp:revision>16</cp:revision>
  <dcterms:created xsi:type="dcterms:W3CDTF">2013-09-29T13:12:32Z</dcterms:created>
  <dcterms:modified xsi:type="dcterms:W3CDTF">2015-02-05T19:00:30Z</dcterms:modified>
</cp:coreProperties>
</file>