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D84CF53-2499-43D6-9BCE-D122D1B5C873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E3150E-2638-4688-9590-DA863159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A1C2-D27D-431D-9E02-3B73ED72ACD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A9F0-736B-4BDB-855F-0F3EAF864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C7DF-693D-4904-A291-E4926A42C5B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74BD-7A71-4CF1-9473-871C31F0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E38B-082E-4957-A59B-423FF381DDE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C1BC-57E2-4AF5-BA55-076F5B37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52678-16EA-4A17-B7C3-4161C388086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823DED-EA18-49A9-9A31-5BDEEAEA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996897-49EA-4A66-AC7F-22CCD396E5F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7E9806-8940-4D2B-84C7-D52DE817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AEABC-F24B-4668-B919-BC29D09F319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F5E841-6A82-4F19-A221-4109D5F4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90860B-E8E7-415E-BB1C-2A46EBD1224B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A03D1-7A48-45B7-851A-1BC5A8645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DBAB-578E-4D97-850E-9FF229898A64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FE16-7C88-490E-90AD-E510596AB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E6B61-B685-451E-B39D-D9CCB4FA43D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2AB362-71EF-473D-B2A0-05D2CB8B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A568F6-474C-4637-B418-15814B7E69D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451A5F-C86C-4229-A86B-120C9F65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47C9C7-607F-4D5E-94DE-81A7DDE7013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AAF7A17-B10C-45C6-B90B-762AA666B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888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Текст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ROMAN\Desktop\475d9e9ad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76688" y="0"/>
            <a:ext cx="5167312" cy="11906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>
                <a:solidFill>
                  <a:srgbClr val="000066"/>
                </a:solidFill>
              </a:rPr>
              <a:t>Материал к уроку «</a:t>
            </a:r>
            <a:r>
              <a:rPr lang="ru-RU" b="1">
                <a:solidFill>
                  <a:srgbClr val="000066"/>
                </a:solidFill>
              </a:rPr>
              <a:t>Москва – сердце России</a:t>
            </a:r>
            <a:r>
              <a:rPr lang="ru-RU">
                <a:solidFill>
                  <a:srgbClr val="000066"/>
                </a:solidFill>
              </a:rPr>
              <a:t>»</a:t>
            </a:r>
          </a:p>
          <a:p>
            <a:pPr algn="r"/>
            <a:r>
              <a:rPr lang="ru-RU">
                <a:solidFill>
                  <a:srgbClr val="000066"/>
                </a:solidFill>
              </a:rPr>
              <a:t>выполнили: Кривоногова И.В., СОШ № 4</a:t>
            </a:r>
          </a:p>
          <a:p>
            <a:pPr algn="r"/>
            <a:r>
              <a:rPr lang="ru-RU">
                <a:solidFill>
                  <a:srgbClr val="000066"/>
                </a:solidFill>
              </a:rPr>
              <a:t>                    Торопова Т.К., СОШ № 9</a:t>
            </a:r>
          </a:p>
          <a:p>
            <a:pPr algn="r"/>
            <a:r>
              <a:rPr lang="ru-RU">
                <a:solidFill>
                  <a:srgbClr val="000066"/>
                </a:solidFill>
              </a:rPr>
              <a:t>г. Камышин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0" name="Picture 2" descr="C:\Users\ROMAN\Desktop\75_moskv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60350"/>
            <a:ext cx="6911975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C:\Users\ROMAN\Desktop\moskva-muzey-panorama-borodinskaya-bitva-2-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60350"/>
            <a:ext cx="7272337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 descr="C:\Users\ROMAN\Desktop\ms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8913"/>
            <a:ext cx="7272337" cy="597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 descr="C:\Users\ROMAN\Desktop\kdffffffffef58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0"/>
            <a:ext cx="7704137" cy="638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C:\Users\ROMAN\Desktop\arbat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60350"/>
            <a:ext cx="7559675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C:\Users\ROMAN\Desktop\MemorialToJuriDolgoruky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0"/>
            <a:ext cx="6121400" cy="623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C:\Users\ROMAN\Desktop\car-kolok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0350"/>
            <a:ext cx="6985000" cy="574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/>
              <a:t>1147</a:t>
            </a:r>
            <a:r>
              <a:rPr lang="ru-RU" sz="8000" dirty="0" smtClean="0"/>
              <a:t>год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ru-RU" sz="2800" b="1" smtClean="0">
                <a:solidFill>
                  <a:srgbClr val="7030A0"/>
                </a:solidFill>
              </a:rPr>
              <a:t>Год основания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2" descr="C:\Users\ROMAN\Desktop\russia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60350"/>
            <a:ext cx="7620000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3"/>
            <a:ext cx="8206680" cy="238561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7030A0"/>
                </a:solidFill>
              </a:rPr>
              <a:t>Какова структура планировки Москвы?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3" descr="C:\Users\ROMAN\Desktop\pic_13583188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60350"/>
            <a:ext cx="6697662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C:\Users\ROMAN\Desktop\68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88913"/>
            <a:ext cx="5329237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C:\Users\ROMAN\Desktop\moskovskii_gosudarstvennii_universitet_mgu_mosk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60350"/>
            <a:ext cx="7273925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22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user</cp:lastModifiedBy>
  <cp:revision>20</cp:revision>
  <dcterms:created xsi:type="dcterms:W3CDTF">2014-01-15T18:27:42Z</dcterms:created>
  <dcterms:modified xsi:type="dcterms:W3CDTF">2015-01-26T15:41:49Z</dcterms:modified>
</cp:coreProperties>
</file>