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571480"/>
            <a:ext cx="61216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Открытое занятие для родителей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средней группе № 5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</a:t>
            </a:r>
          </a:p>
          <a:p>
            <a:pPr>
              <a:buNone/>
            </a:pPr>
            <a:r>
              <a:rPr lang="ru-RU" sz="2400" dirty="0" smtClean="0"/>
              <a:t>              ГБОУ СОШ № 338</a:t>
            </a:r>
          </a:p>
          <a:p>
            <a:pPr>
              <a:buNone/>
            </a:pPr>
            <a:r>
              <a:rPr lang="ru-RU" sz="2400" dirty="0" smtClean="0"/>
              <a:t>дошкольное отделение по адресу:</a:t>
            </a:r>
          </a:p>
          <a:p>
            <a:pPr>
              <a:buNone/>
            </a:pPr>
            <a:r>
              <a:rPr lang="ru-RU" sz="2400" dirty="0" smtClean="0"/>
              <a:t> проспект 40 лет Октября, дом 23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Дата проведения: 20 ноября 2013г.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Тифлопедагог: </a:t>
            </a:r>
            <a:r>
              <a:rPr lang="ru-RU" sz="2400" dirty="0" err="1" smtClean="0"/>
              <a:t>Епишенкова</a:t>
            </a:r>
            <a:r>
              <a:rPr lang="ru-RU" sz="2400" dirty="0" smtClean="0"/>
              <a:t> Е.Ю.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8196" name="Picture 4" descr="F:\ФОТО-ЗАНЯТ 20.11.13\IMG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91925" cy="2543944"/>
          </a:xfrm>
          <a:prstGeom prst="rect">
            <a:avLst/>
          </a:prstGeom>
          <a:noFill/>
        </p:spPr>
      </p:pic>
      <p:pic>
        <p:nvPicPr>
          <p:cNvPr id="8197" name="Picture 5" descr="F:\ФОТО-ЗАНЯТ 20.11.13\IMG_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775968" cy="2831976"/>
          </a:xfrm>
          <a:prstGeom prst="rect">
            <a:avLst/>
          </a:prstGeom>
          <a:noFill/>
        </p:spPr>
      </p:pic>
    </p:spTree>
  </p:cSld>
  <p:clrMapOvr>
    <a:masterClrMapping/>
  </p:clrMapOvr>
  <p:transition advTm="1070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12088" cy="452333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/>
              <a:t>Цель </a:t>
            </a:r>
            <a:r>
              <a:rPr lang="ru-RU" sz="2000" b="1" dirty="0" smtClean="0"/>
              <a:t>занятия</a:t>
            </a:r>
            <a:r>
              <a:rPr lang="ru-RU" sz="2000" b="1" dirty="0" smtClean="0"/>
              <a:t>: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знакомство родителей с основными направлениями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коррекционной работы для повышения партнерских отношений и побуждение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интереса и желания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заниматься с детьми.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8084" y="548680"/>
            <a:ext cx="62606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Открытое занятие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Путешествие в страну Игрушек 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F:\ФОТО-ЗАНЯТ 20.11.13\IMG_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2664296" cy="1998222"/>
          </a:xfrm>
          <a:prstGeom prst="rect">
            <a:avLst/>
          </a:prstGeom>
          <a:noFill/>
        </p:spPr>
      </p:pic>
      <p:pic>
        <p:nvPicPr>
          <p:cNvPr id="9220" name="Picture 4" descr="F:\ФОТО-ЗАНЯТ 20.11.13\IMG_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653136"/>
            <a:ext cx="2664296" cy="1998222"/>
          </a:xfrm>
          <a:prstGeom prst="rect">
            <a:avLst/>
          </a:prstGeom>
          <a:noFill/>
        </p:spPr>
      </p:pic>
      <p:pic>
        <p:nvPicPr>
          <p:cNvPr id="9221" name="Picture 5" descr="F:\ФОТО-ЗАНЯТ 20.11.13\IMG_0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712301" cy="2034226"/>
          </a:xfrm>
          <a:prstGeom prst="rect">
            <a:avLst/>
          </a:prstGeom>
          <a:noFill/>
        </p:spPr>
      </p:pic>
      <p:pic>
        <p:nvPicPr>
          <p:cNvPr id="9222" name="Picture 6" descr="F:\ФОТО-ЗАНЯТ 20.11.13\IMG_0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664296" cy="1998222"/>
          </a:xfrm>
          <a:prstGeom prst="rect">
            <a:avLst/>
          </a:prstGeom>
          <a:noFill/>
        </p:spPr>
      </p:pic>
      <p:pic>
        <p:nvPicPr>
          <p:cNvPr id="9223" name="Picture 7" descr="F:\ФОТО-ЗАНЯТ 20.11.13\IMG_06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277540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7938" y="548680"/>
            <a:ext cx="49809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Организационный момент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F:\ФОТО-ЗАНЯТ 20.11.13\IMG_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013116" cy="2259837"/>
          </a:xfrm>
          <a:prstGeom prst="rect">
            <a:avLst/>
          </a:prstGeom>
          <a:noFill/>
        </p:spPr>
      </p:pic>
      <p:pic>
        <p:nvPicPr>
          <p:cNvPr id="4099" name="Picture 3" descr="F:\ФОТО-ЗАНЯТ 20.11.13\IMG_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3199904" cy="2399928"/>
          </a:xfrm>
          <a:prstGeom prst="rect">
            <a:avLst/>
          </a:prstGeom>
          <a:noFill/>
        </p:spPr>
      </p:pic>
      <p:pic>
        <p:nvPicPr>
          <p:cNvPr id="4100" name="Picture 4" descr="F:\ФОТО-ЗАНЯТ 20.11.13\IMG_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628800"/>
            <a:ext cx="2839864" cy="212989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71600" y="4005064"/>
            <a:ext cx="30963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три, четыре, пять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лужок пойду гулять.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шарик захвачу,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Нитку крепко закручу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считать теперь начну: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три, четыре, пять…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сочту до десяти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Крикну шарику: «Лети!»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4955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Задачи: </a:t>
            </a:r>
            <a:r>
              <a:rPr lang="ru-RU" sz="1800" dirty="0" smtClean="0"/>
              <a:t>закрепление навыков поисковой и </a:t>
            </a:r>
          </a:p>
          <a:p>
            <a:pPr>
              <a:buNone/>
            </a:pPr>
            <a:r>
              <a:rPr lang="ru-RU" sz="1800" dirty="0" smtClean="0"/>
              <a:t>прослеживающей функции глаз, скоординированных</a:t>
            </a:r>
          </a:p>
          <a:p>
            <a:pPr>
              <a:buNone/>
            </a:pPr>
            <a:r>
              <a:rPr lang="ru-RU" sz="1800" dirty="0" smtClean="0"/>
              <a:t>движений «рука-глаз», соотнесение плоскостного </a:t>
            </a:r>
          </a:p>
          <a:p>
            <a:pPr>
              <a:buNone/>
            </a:pPr>
            <a:r>
              <a:rPr lang="ru-RU" sz="1800" dirty="0" smtClean="0"/>
              <a:t>изображения с объемной игрушкой, совмещение</a:t>
            </a:r>
          </a:p>
          <a:p>
            <a:pPr>
              <a:buNone/>
            </a:pPr>
            <a:r>
              <a:rPr lang="ru-RU" sz="1800" dirty="0" smtClean="0"/>
              <a:t>двух плоскостных изображения. </a:t>
            </a:r>
          </a:p>
          <a:p>
            <a:pPr>
              <a:buNone/>
            </a:pPr>
            <a:r>
              <a:rPr lang="ru-RU" sz="1800" dirty="0" smtClean="0"/>
              <a:t> 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Инструкция</a:t>
            </a:r>
            <a:r>
              <a:rPr lang="ru-RU" sz="1600" b="1" dirty="0" smtClean="0"/>
              <a:t>: </a:t>
            </a:r>
            <a:r>
              <a:rPr lang="ru-RU" sz="1600" dirty="0" smtClean="0"/>
              <a:t>найдите по силуэту свою игрушку. </a:t>
            </a:r>
          </a:p>
          <a:p>
            <a:pPr>
              <a:buNone/>
            </a:pPr>
            <a:r>
              <a:rPr lang="ru-RU" sz="1600" dirty="0" smtClean="0"/>
              <a:t> Наложи силуэт игрушки на контур и пройди по дорожке лабиринта до картинки яйца. </a:t>
            </a:r>
          </a:p>
          <a:p>
            <a:pPr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6293" y="548680"/>
            <a:ext cx="43642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« Лабиринт 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F:\ФОТО-ЗАНЯТ 20.11.13\IMG_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171" y="1340767"/>
            <a:ext cx="2688300" cy="2016225"/>
          </a:xfrm>
          <a:prstGeom prst="rect">
            <a:avLst/>
          </a:prstGeom>
          <a:noFill/>
        </p:spPr>
      </p:pic>
      <p:pic>
        <p:nvPicPr>
          <p:cNvPr id="1027" name="Picture 3" descr="F:\ФОТО-ЗАНЯТ 20.11.13\IMG_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151899" cy="2363924"/>
          </a:xfrm>
          <a:prstGeom prst="rect">
            <a:avLst/>
          </a:prstGeom>
          <a:noFill/>
        </p:spPr>
      </p:pic>
      <p:pic>
        <p:nvPicPr>
          <p:cNvPr id="1028" name="Picture 4" descr="F:\ФОТО-ЗАНЯТ 20.11.13\IMG_0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  </a:t>
            </a:r>
            <a:r>
              <a:rPr lang="ru-RU" sz="1800" dirty="0" smtClean="0"/>
              <a:t>учить «читать» знаки-символы (признаки фигур –цвет, форма, размер),</a:t>
            </a:r>
          </a:p>
          <a:p>
            <a:pPr>
              <a:buNone/>
            </a:pPr>
            <a:r>
              <a:rPr lang="ru-RU" sz="1800" dirty="0" smtClean="0"/>
              <a:t> выбирать необходимую фигуру из нескольких,</a:t>
            </a:r>
          </a:p>
          <a:p>
            <a:pPr>
              <a:buNone/>
            </a:pPr>
            <a:r>
              <a:rPr lang="ru-RU" sz="1800" dirty="0" smtClean="0"/>
              <a:t>соотносить плоскостную и объемную фигуры.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Инструкция:</a:t>
            </a:r>
            <a:r>
              <a:rPr lang="ru-RU" sz="1600" dirty="0" smtClean="0"/>
              <a:t> найди яйцо и достань подсказку.</a:t>
            </a:r>
          </a:p>
          <a:p>
            <a:pPr>
              <a:buNone/>
            </a:pPr>
            <a:r>
              <a:rPr lang="ru-RU" sz="1600" dirty="0" smtClean="0"/>
              <a:t>Расшифруй знаки и найди ключ среди других. </a:t>
            </a:r>
          </a:p>
          <a:p>
            <a:pPr>
              <a:buNone/>
            </a:pPr>
            <a:r>
              <a:rPr lang="ru-RU" sz="1600" dirty="0" smtClean="0"/>
              <a:t>Найди дом  и открой на нем замок. Поставь игрушку </a:t>
            </a:r>
          </a:p>
          <a:p>
            <a:pPr>
              <a:buNone/>
            </a:pPr>
            <a:r>
              <a:rPr lang="ru-RU" sz="1600" dirty="0" smtClean="0"/>
              <a:t>около домика.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5074" y="548680"/>
            <a:ext cx="4146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« Домики 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ФОТО-ЗАНЯТ 20.11.13\IMG_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127896" cy="2345922"/>
          </a:xfrm>
          <a:prstGeom prst="rect">
            <a:avLst/>
          </a:prstGeom>
          <a:noFill/>
        </p:spPr>
      </p:pic>
      <p:pic>
        <p:nvPicPr>
          <p:cNvPr id="3075" name="Picture 3" descr="F:\ФОТО-ЗАНЯТ 20.11.13\IMG_0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127896" cy="2345922"/>
          </a:xfrm>
          <a:prstGeom prst="rect">
            <a:avLst/>
          </a:prstGeom>
          <a:noFill/>
        </p:spPr>
      </p:pic>
      <p:pic>
        <p:nvPicPr>
          <p:cNvPr id="3076" name="Picture 4" descr="F:\ФОТО-ЗАНЯТ 20.11.13\IMG_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3127896" cy="234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 </a:t>
            </a:r>
            <a:r>
              <a:rPr lang="ru-RU" sz="1800" dirty="0" smtClean="0"/>
              <a:t>предупреждение и снятие  утомления,</a:t>
            </a:r>
          </a:p>
          <a:p>
            <a:pPr>
              <a:buNone/>
            </a:pPr>
            <a:r>
              <a:rPr lang="ru-RU" sz="1800" dirty="0" smtClean="0"/>
              <a:t> обучение детей приемам выполнения</a:t>
            </a:r>
          </a:p>
          <a:p>
            <a:pPr>
              <a:buNone/>
            </a:pPr>
            <a:r>
              <a:rPr lang="ru-RU" sz="1800" dirty="0" smtClean="0"/>
              <a:t> упражнения зрительной гимнастики.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3487" y="548680"/>
            <a:ext cx="71298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« Зрительная гимнастика 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F:\ФОТО-ЗАНЯТ 20.11.13\IMG_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623" y="1556792"/>
            <a:ext cx="3456384" cy="2592288"/>
          </a:xfrm>
          <a:prstGeom prst="rect">
            <a:avLst/>
          </a:prstGeom>
          <a:noFill/>
        </p:spPr>
      </p:pic>
      <p:pic>
        <p:nvPicPr>
          <p:cNvPr id="6147" name="Picture 3" descr="F:\ФОТО-ЗАНЯТ 20.11.13\IMG_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3672408" cy="2754306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3568" y="3284984"/>
            <a:ext cx="35520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Мы немножко отдохнем,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Ручки быстренько потрем.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Реснички опускаются,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Глазки закрываются.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Сном волшебным засыпаем,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Мы спокойно отдыхаем.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Хорошо нам отдыхать,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Но пора уже вставать.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 </a:t>
            </a:r>
            <a:r>
              <a:rPr lang="ru-RU" sz="1800" dirty="0" smtClean="0"/>
              <a:t>формировать интерес детей к проведению </a:t>
            </a:r>
          </a:p>
          <a:p>
            <a:pPr>
              <a:buNone/>
            </a:pPr>
            <a:r>
              <a:rPr lang="ru-RU" sz="1800" dirty="0" smtClean="0"/>
              <a:t>эксперимента, закреплять зрительно-тактильный</a:t>
            </a:r>
          </a:p>
          <a:p>
            <a:pPr>
              <a:buNone/>
            </a:pPr>
            <a:r>
              <a:rPr lang="ru-RU" sz="1800" dirty="0" smtClean="0"/>
              <a:t>анализ и умение описывать свои ощущения, учить</a:t>
            </a:r>
          </a:p>
          <a:p>
            <a:pPr>
              <a:buNone/>
            </a:pPr>
            <a:r>
              <a:rPr lang="ru-RU" sz="1800" dirty="0" smtClean="0"/>
              <a:t>делать выводы.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b="1" dirty="0" smtClean="0"/>
              <a:t>Инструкция: </a:t>
            </a:r>
            <a:r>
              <a:rPr lang="ru-RU" sz="1600" dirty="0" smtClean="0"/>
              <a:t>возьмите каждый по мячику и</a:t>
            </a:r>
          </a:p>
          <a:p>
            <a:pPr>
              <a:buNone/>
            </a:pPr>
            <a:r>
              <a:rPr lang="ru-RU" sz="1600" dirty="0" smtClean="0"/>
              <a:t>расскажите какой он. Опусти мячик в воду и посмотри, </a:t>
            </a:r>
          </a:p>
          <a:p>
            <a:pPr>
              <a:buNone/>
            </a:pPr>
            <a:r>
              <a:rPr lang="ru-RU" sz="1600" dirty="0" smtClean="0"/>
              <a:t>утонет он или будет плавать. Ответь на вопрос: «Легкий</a:t>
            </a:r>
          </a:p>
          <a:p>
            <a:pPr>
              <a:buNone/>
            </a:pPr>
            <a:r>
              <a:rPr lang="ru-RU" sz="1600" dirty="0" smtClean="0"/>
              <a:t>мячик или тяжелый?»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251" y="548680"/>
            <a:ext cx="83163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Эксперимент « Тяжелый, легкий 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F:\ФОТО-ЗАНЯТ 20.11.13\IMG_0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031885" cy="2273914"/>
          </a:xfrm>
          <a:prstGeom prst="rect">
            <a:avLst/>
          </a:prstGeom>
          <a:noFill/>
        </p:spPr>
      </p:pic>
      <p:pic>
        <p:nvPicPr>
          <p:cNvPr id="5123" name="Picture 3" descr="F:\ФОТО-ЗАНЯТ 20.11.13\IMG_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880320" cy="2160240"/>
          </a:xfrm>
          <a:prstGeom prst="rect">
            <a:avLst/>
          </a:prstGeom>
          <a:noFill/>
        </p:spPr>
      </p:pic>
      <p:pic>
        <p:nvPicPr>
          <p:cNvPr id="5124" name="Picture 4" descr="F:\ФОТО-ЗАНЯТ 20.11.13\IMG_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Цель: </a:t>
            </a:r>
            <a:r>
              <a:rPr lang="ru-RU" sz="1800" dirty="0" smtClean="0"/>
              <a:t>развитие мелкой моторики рук, </a:t>
            </a:r>
          </a:p>
          <a:p>
            <a:pPr>
              <a:buNone/>
            </a:pPr>
            <a:r>
              <a:rPr lang="ru-RU" sz="1800" dirty="0" smtClean="0"/>
              <a:t>укрепление мышц пальцев рук, закрепление умения</a:t>
            </a:r>
          </a:p>
          <a:p>
            <a:pPr>
              <a:buNone/>
            </a:pPr>
            <a:r>
              <a:rPr lang="ru-RU" sz="1800" dirty="0" smtClean="0"/>
              <a:t>закручивать и откручивать крышки.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Инструкция: </a:t>
            </a:r>
            <a:r>
              <a:rPr lang="ru-RU" sz="1600" dirty="0" smtClean="0"/>
              <a:t>подбери крышки по цвету и размеру</a:t>
            </a:r>
          </a:p>
          <a:p>
            <a:pPr>
              <a:buNone/>
            </a:pPr>
            <a:r>
              <a:rPr lang="ru-RU" sz="1600" dirty="0" smtClean="0"/>
              <a:t>отверстия и почини игрушку, закрутив крышку. Расскажи:</a:t>
            </a:r>
          </a:p>
          <a:p>
            <a:pPr>
              <a:buNone/>
            </a:pPr>
            <a:r>
              <a:rPr lang="ru-RU" sz="1600" dirty="0" smtClean="0"/>
              <a:t>« Что ты отремонтировал у игрушки?»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241" y="548680"/>
            <a:ext cx="56603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« Почини игрушку »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ФОТО-ЗАНЯТ 20.11.13\IMG_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138" y="1196752"/>
            <a:ext cx="3072341" cy="2304256"/>
          </a:xfrm>
          <a:prstGeom prst="rect">
            <a:avLst/>
          </a:prstGeom>
          <a:noFill/>
        </p:spPr>
      </p:pic>
      <p:pic>
        <p:nvPicPr>
          <p:cNvPr id="2051" name="Picture 3" descr="F:\ФОТО-ЗАНЯТ 20.11.13\IMG_0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312368" cy="2484276"/>
          </a:xfrm>
          <a:prstGeom prst="rect">
            <a:avLst/>
          </a:prstGeom>
          <a:noFill/>
        </p:spPr>
      </p:pic>
      <p:pic>
        <p:nvPicPr>
          <p:cNvPr id="2052" name="Picture 4" descr="F:\ФОТО-ЗАНЯТ 20.11.13\IMG_0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3016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779980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« Заключительная часть: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возвращение в детский сад 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Мы начнем сейчас считать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Раз, два, три, четыре, пять.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сочтем до десяти,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Крикнем шарику: «Лети!»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F:\ФОТО-ЗАНЯТ 20.11.13\IMG_0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342812" cy="2507109"/>
          </a:xfrm>
          <a:prstGeom prst="rect">
            <a:avLst/>
          </a:prstGeom>
          <a:noFill/>
        </p:spPr>
      </p:pic>
      <p:pic>
        <p:nvPicPr>
          <p:cNvPr id="7171" name="Picture 3" descr="F:\ФОТО-ЗАНЯТ 20.11.13\IMG_0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456384" cy="2592288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44008" y="4514637"/>
            <a:ext cx="37348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Получение подарков от жителей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страны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Игрушек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475</Words>
  <Application>Microsoft Office PowerPoint</Application>
  <PresentationFormat>Экран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Windows User</cp:lastModifiedBy>
  <cp:revision>14</cp:revision>
  <dcterms:created xsi:type="dcterms:W3CDTF">2013-11-23T03:55:35Z</dcterms:created>
  <dcterms:modified xsi:type="dcterms:W3CDTF">2015-02-14T08:30:24Z</dcterms:modified>
</cp:coreProperties>
</file>