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sldIdLst>
    <p:sldId id="256" r:id="rId2"/>
    <p:sldId id="262" r:id="rId3"/>
    <p:sldId id="263" r:id="rId4"/>
    <p:sldId id="264" r:id="rId5"/>
    <p:sldId id="265" r:id="rId6"/>
    <p:sldId id="266" r:id="rId7"/>
    <p:sldId id="267" r:id="rId8"/>
    <p:sldId id="268" r:id="rId9"/>
    <p:sldId id="269" r:id="rId10"/>
    <p:sldId id="270" r:id="rId11"/>
    <p:sldId id="271" r:id="rId12"/>
    <p:sldId id="258" r:id="rId13"/>
    <p:sldId id="259" r:id="rId14"/>
    <p:sldId id="260" r:id="rId15"/>
    <p:sldId id="261" r:id="rId16"/>
    <p:sldId id="272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58" autoAdjust="0"/>
    <p:restoredTop sz="94660"/>
  </p:normalViewPr>
  <p:slideViewPr>
    <p:cSldViewPr>
      <p:cViewPr>
        <p:scale>
          <a:sx n="84" d="100"/>
          <a:sy n="84" d="100"/>
        </p:scale>
        <p:origin x="-78" y="10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6AC47-2370-44D9-AA2C-AA21E5CF46E6}" type="datetimeFigureOut">
              <a:rPr lang="ru-RU" smtClean="0"/>
              <a:pPr/>
              <a:t>03.04.2015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DEFB661-5BEA-45B2-958F-618A2EF26DD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6AC47-2370-44D9-AA2C-AA21E5CF46E6}" type="datetimeFigureOut">
              <a:rPr lang="ru-RU" smtClean="0"/>
              <a:pPr/>
              <a:t>03.04.2015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FB661-5BEA-45B2-958F-618A2EF26D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6AC47-2370-44D9-AA2C-AA21E5CF46E6}" type="datetimeFigureOut">
              <a:rPr lang="ru-RU" smtClean="0"/>
              <a:pPr/>
              <a:t>03.04.2015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FB661-5BEA-45B2-958F-618A2EF26D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6AC47-2370-44D9-AA2C-AA21E5CF46E6}" type="datetimeFigureOut">
              <a:rPr lang="ru-RU" smtClean="0"/>
              <a:pPr/>
              <a:t>03.04.2015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FB661-5BEA-45B2-958F-618A2EF26D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6AC47-2370-44D9-AA2C-AA21E5CF46E6}" type="datetimeFigureOut">
              <a:rPr lang="ru-RU" smtClean="0"/>
              <a:pPr/>
              <a:t>03.04.2015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FB661-5BEA-45B2-958F-618A2EF26DD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6AC47-2370-44D9-AA2C-AA21E5CF46E6}" type="datetimeFigureOut">
              <a:rPr lang="ru-RU" smtClean="0"/>
              <a:pPr/>
              <a:t>03.04.2015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FB661-5BEA-45B2-958F-618A2EF26DD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6AC47-2370-44D9-AA2C-AA21E5CF46E6}" type="datetimeFigureOut">
              <a:rPr lang="ru-RU" smtClean="0"/>
              <a:pPr/>
              <a:t>03.04.2015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FB661-5BEA-45B2-958F-618A2EF26DD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6AC47-2370-44D9-AA2C-AA21E5CF46E6}" type="datetimeFigureOut">
              <a:rPr lang="ru-RU" smtClean="0"/>
              <a:pPr/>
              <a:t>03.04.2015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FB661-5BEA-45B2-958F-618A2EF26D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6AC47-2370-44D9-AA2C-AA21E5CF46E6}" type="datetimeFigureOut">
              <a:rPr lang="ru-RU" smtClean="0"/>
              <a:pPr/>
              <a:t>03.04.2015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FB661-5BEA-45B2-958F-618A2EF26D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6AC47-2370-44D9-AA2C-AA21E5CF46E6}" type="datetimeFigureOut">
              <a:rPr lang="ru-RU" smtClean="0"/>
              <a:pPr/>
              <a:t>03.04.2015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FB661-5BEA-45B2-958F-618A2EF26D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6AC47-2370-44D9-AA2C-AA21E5CF46E6}" type="datetimeFigureOut">
              <a:rPr lang="ru-RU" smtClean="0"/>
              <a:pPr/>
              <a:t>03.04.2015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EFB661-5BEA-45B2-958F-618A2EF26D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A606AC47-2370-44D9-AA2C-AA21E5CF46E6}" type="datetimeFigureOut">
              <a:rPr lang="ru-RU" smtClean="0"/>
              <a:pPr/>
              <a:t>03.04.2015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7DEFB661-5BEA-45B2-958F-618A2EF26DD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slide" Target="slide1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slide" Target="slide1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slide" Target="slide1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slide" Target="slide1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slide" Target="slide1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11.wav"/><Relationship Id="rId4" Type="http://schemas.openxmlformats.org/officeDocument/2006/relationships/image" Target="../media/image3.gi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31.wav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15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15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" Target="slide1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slide" Target="slide1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slide" Target="slide1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slide" Target="slide1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584684"/>
            <a:ext cx="7772400" cy="2592288"/>
          </a:xfrm>
        </p:spPr>
        <p:txBody>
          <a:bodyPr>
            <a:normAutofit fontScale="90000"/>
          </a:bodyPr>
          <a:lstStyle/>
          <a:p>
            <a:r>
              <a:rPr lang="ru-RU" sz="5400" dirty="0" smtClean="0"/>
              <a:t>Тест по теме: </a:t>
            </a:r>
            <a:br>
              <a:rPr lang="ru-RU" sz="5400" dirty="0" smtClean="0"/>
            </a:br>
            <a:r>
              <a:rPr lang="ru-RU" sz="5400" dirty="0" smtClean="0"/>
              <a:t>«Формулы сокращённого умножения»</a:t>
            </a:r>
            <a:endParaRPr lang="ru-RU" sz="5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71600" y="3897052"/>
            <a:ext cx="7700900" cy="1752600"/>
          </a:xfrm>
        </p:spPr>
        <p:txBody>
          <a:bodyPr>
            <a:normAutofit fontScale="40000" lnSpcReduction="20000"/>
          </a:bodyPr>
          <a:lstStyle/>
          <a:p>
            <a:pPr>
              <a:lnSpc>
                <a:spcPct val="120000"/>
              </a:lnSpc>
            </a:pPr>
            <a:r>
              <a:rPr lang="ru-RU" dirty="0" smtClean="0">
                <a:solidFill>
                  <a:schemeClr val="tx1"/>
                </a:solidFill>
              </a:rPr>
              <a:t>                            </a:t>
            </a:r>
            <a:r>
              <a:rPr lang="ru-RU" sz="4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Выполнила: учитель                        </a:t>
            </a:r>
          </a:p>
          <a:p>
            <a:pPr>
              <a:lnSpc>
                <a:spcPct val="120000"/>
              </a:lnSpc>
              <a:tabLst>
                <a:tab pos="3224213" algn="l"/>
              </a:tabLst>
            </a:pPr>
            <a:r>
              <a:rPr lang="ru-RU" sz="4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математики первой          </a:t>
            </a:r>
          </a:p>
          <a:p>
            <a:pPr>
              <a:lnSpc>
                <a:spcPct val="120000"/>
              </a:lnSpc>
            </a:pPr>
            <a:r>
              <a:rPr lang="ru-RU" sz="4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   квалификационной категории                 </a:t>
            </a:r>
          </a:p>
          <a:p>
            <a:pPr>
              <a:lnSpc>
                <a:spcPct val="120000"/>
              </a:lnSpc>
              <a:tabLst>
                <a:tab pos="3321050" algn="l"/>
              </a:tabLst>
            </a:pPr>
            <a:r>
              <a:rPr lang="ru-RU" sz="4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Берчук Татьяна Васильевна </a:t>
            </a:r>
          </a:p>
          <a:p>
            <a:pPr>
              <a:lnSpc>
                <a:spcPct val="120000"/>
              </a:lnSpc>
              <a:tabLst>
                <a:tab pos="3321050" algn="l"/>
              </a:tabLst>
            </a:pPr>
            <a:r>
              <a:rPr lang="ru-RU" sz="4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МКОУ Березовская ООШ</a:t>
            </a:r>
            <a:endParaRPr lang="ru-RU" sz="45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C:\Users\школа\Desktop\рабочий стол\Берчук Т. В\разное\для презентаций\картинки\анимации\анимации\Анимашки - Школа\41.2.gif"/>
          <p:cNvPicPr>
            <a:picLocks noChangeAspect="1" noChangeArrowheads="1" noCrop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23628" y="3753036"/>
            <a:ext cx="1872208" cy="17202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82038074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3548" y="188640"/>
            <a:ext cx="8229600" cy="1709428"/>
          </a:xfrm>
        </p:spPr>
        <p:txBody>
          <a:bodyPr/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3200" dirty="0">
                <a:effectLst/>
                <a:latin typeface="Times New Roman"/>
                <a:ea typeface="Calibri"/>
                <a:cs typeface="Times New Roman"/>
              </a:rPr>
              <a:t>Вместо звёздочки впишите одночлен так, чтобы получилось тождество</a:t>
            </a:r>
            <a:r>
              <a:rPr lang="ru-RU" sz="3200" dirty="0" smtClean="0">
                <a:effectLst/>
                <a:latin typeface="Times New Roman"/>
                <a:ea typeface="Calibri"/>
                <a:cs typeface="Times New Roman"/>
              </a:rPr>
              <a:t>: </a:t>
            </a:r>
            <a:br>
              <a:rPr lang="ru-RU" sz="3200" dirty="0" smtClean="0">
                <a:effectLst/>
                <a:latin typeface="Times New Roman"/>
                <a:ea typeface="Calibri"/>
                <a:cs typeface="Times New Roman"/>
              </a:rPr>
            </a:br>
            <a:r>
              <a:rPr lang="ru-RU" sz="3200" dirty="0" smtClean="0">
                <a:effectLst/>
                <a:latin typeface="Times New Roman"/>
                <a:ea typeface="Calibri"/>
                <a:cs typeface="Times New Roman"/>
              </a:rPr>
              <a:t>(2а+*) (-* +2а)= </a:t>
            </a:r>
            <a:r>
              <a:rPr lang="ru-RU" sz="3200" dirty="0" smtClean="0">
                <a:effectLst/>
                <a:latin typeface="Times New Roman"/>
                <a:ea typeface="Calibri"/>
              </a:rPr>
              <a:t>4а</a:t>
            </a:r>
            <a:r>
              <a:rPr lang="ru-RU" sz="3200" baseline="30000" dirty="0" smtClean="0">
                <a:effectLst/>
                <a:latin typeface="Times New Roman"/>
                <a:ea typeface="Calibri"/>
              </a:rPr>
              <a:t>2</a:t>
            </a:r>
            <a:r>
              <a:rPr lang="ru-RU" sz="3200" dirty="0">
                <a:effectLst/>
                <a:latin typeface="Times New Roman"/>
                <a:ea typeface="Calibri"/>
              </a:rPr>
              <a:t> – </a:t>
            </a:r>
            <a:r>
              <a:rPr lang="ru-RU" sz="3200" dirty="0" smtClean="0">
                <a:effectLst/>
                <a:latin typeface="Times New Roman"/>
                <a:ea typeface="Calibri"/>
              </a:rPr>
              <a:t>16в</a:t>
            </a:r>
            <a:r>
              <a:rPr lang="ru-RU" sz="3200" baseline="30000" dirty="0">
                <a:effectLst/>
                <a:latin typeface="Times New Roman"/>
                <a:ea typeface="Calibri"/>
              </a:rPr>
              <a:t>4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52836"/>
            <a:ext cx="8229600" cy="4173327"/>
          </a:xfrm>
        </p:spPr>
        <p:txBody>
          <a:bodyPr>
            <a:normAutofit/>
          </a:bodyPr>
          <a:lstStyle/>
          <a:p>
            <a:r>
              <a:rPr lang="ru-RU" sz="4800" b="1" dirty="0" smtClean="0">
                <a:solidFill>
                  <a:schemeClr val="tx1"/>
                </a:solidFill>
                <a:latin typeface="Times New Roman"/>
                <a:ea typeface="Calibri"/>
                <a:hlinkClick r:id="rId2" action="ppaction://hlinksldjump"/>
              </a:rPr>
              <a:t>16в</a:t>
            </a:r>
            <a:r>
              <a:rPr lang="ru-RU" sz="4800" b="1" baseline="30000" dirty="0" smtClean="0">
                <a:solidFill>
                  <a:schemeClr val="tx1"/>
                </a:solidFill>
                <a:latin typeface="Times New Roman"/>
                <a:ea typeface="Calibri"/>
                <a:hlinkClick r:id="rId2" action="ppaction://hlinksldjump"/>
              </a:rPr>
              <a:t>2</a:t>
            </a:r>
            <a:endParaRPr lang="ru-RU" sz="4800" b="1" baseline="30000" dirty="0" smtClean="0">
              <a:solidFill>
                <a:schemeClr val="tx1"/>
              </a:solidFill>
              <a:latin typeface="Times New Roman"/>
              <a:ea typeface="Calibri"/>
            </a:endParaRPr>
          </a:p>
          <a:p>
            <a:r>
              <a:rPr lang="ru-RU" sz="4800" b="1" dirty="0" smtClean="0">
                <a:solidFill>
                  <a:schemeClr val="tx1"/>
                </a:solidFill>
                <a:latin typeface="Times New Roman"/>
                <a:ea typeface="Calibri"/>
                <a:hlinkClick r:id="rId2" action="ppaction://hlinksldjump"/>
              </a:rPr>
              <a:t>4в</a:t>
            </a:r>
            <a:endParaRPr lang="ru-RU" sz="4800" b="1" dirty="0" smtClean="0">
              <a:solidFill>
                <a:schemeClr val="tx1"/>
              </a:solidFill>
              <a:latin typeface="Times New Roman"/>
              <a:ea typeface="Calibri"/>
            </a:endParaRPr>
          </a:p>
          <a:p>
            <a:r>
              <a:rPr lang="ru-RU" sz="4800" b="1" dirty="0" smtClean="0">
                <a:solidFill>
                  <a:schemeClr val="tx1"/>
                </a:solidFill>
                <a:latin typeface="Times New Roman"/>
                <a:ea typeface="Calibri"/>
                <a:hlinkClick r:id="rId2" action="ppaction://hlinksldjump"/>
              </a:rPr>
              <a:t>-4в</a:t>
            </a:r>
            <a:r>
              <a:rPr lang="ru-RU" sz="4800" b="1" baseline="30000" dirty="0" smtClean="0">
                <a:solidFill>
                  <a:schemeClr val="tx1"/>
                </a:solidFill>
                <a:latin typeface="Times New Roman"/>
                <a:ea typeface="Calibri"/>
                <a:hlinkClick r:id="rId2" action="ppaction://hlinksldjump"/>
              </a:rPr>
              <a:t>2</a:t>
            </a:r>
            <a:endParaRPr lang="ru-RU" sz="4800" b="1" baseline="30000" dirty="0" smtClean="0">
              <a:solidFill>
                <a:schemeClr val="tx1"/>
              </a:solidFill>
              <a:latin typeface="Times New Roman"/>
              <a:ea typeface="Calibri"/>
            </a:endParaRPr>
          </a:p>
          <a:p>
            <a:r>
              <a:rPr lang="ru-RU" sz="4800" b="1" dirty="0">
                <a:solidFill>
                  <a:schemeClr val="tx1"/>
                </a:solidFill>
                <a:latin typeface="Times New Roman"/>
                <a:ea typeface="Calibri"/>
                <a:hlinkClick r:id="rId3" action="ppaction://hlinksldjump"/>
              </a:rPr>
              <a:t>4</a:t>
            </a:r>
            <a:r>
              <a:rPr lang="ru-RU" sz="4800" b="1" dirty="0" smtClean="0">
                <a:solidFill>
                  <a:schemeClr val="tx1"/>
                </a:solidFill>
                <a:latin typeface="Times New Roman"/>
                <a:ea typeface="Calibri"/>
                <a:hlinkClick r:id="rId3" action="ppaction://hlinksldjump"/>
              </a:rPr>
              <a:t>в</a:t>
            </a:r>
            <a:r>
              <a:rPr lang="ru-RU" sz="4800" b="1" baseline="30000" dirty="0" smtClean="0">
                <a:solidFill>
                  <a:schemeClr val="tx1"/>
                </a:solidFill>
                <a:latin typeface="Times New Roman"/>
                <a:ea typeface="Calibri"/>
                <a:hlinkClick r:id="rId3" action="ppaction://hlinksldjump"/>
              </a:rPr>
              <a:t>2</a:t>
            </a:r>
            <a:endParaRPr lang="ru-RU" sz="4800" b="1" baseline="30000" dirty="0" smtClean="0">
              <a:solidFill>
                <a:schemeClr val="tx1"/>
              </a:solidFill>
              <a:latin typeface="Times New Roman"/>
              <a:ea typeface="Calibri"/>
            </a:endParaRPr>
          </a:p>
          <a:p>
            <a:endParaRPr lang="ru-RU" sz="4800" b="1" dirty="0" smtClean="0">
              <a:solidFill>
                <a:schemeClr val="tx1"/>
              </a:solidFill>
            </a:endParaRPr>
          </a:p>
          <a:p>
            <a:endParaRPr lang="ru-RU" sz="4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445474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4000" dirty="0" smtClean="0"/>
              <a:t>Представьте выражение: </a:t>
            </a:r>
            <a:r>
              <a:rPr lang="ru-RU" sz="4000" dirty="0">
                <a:effectLst/>
                <a:latin typeface="Times New Roman"/>
                <a:ea typeface="Calibri"/>
                <a:cs typeface="Times New Roman"/>
              </a:rPr>
              <a:t>-</a:t>
            </a:r>
            <a:r>
              <a:rPr lang="ru-RU" sz="4000" dirty="0" smtClean="0">
                <a:effectLst/>
                <a:latin typeface="Times New Roman"/>
                <a:ea typeface="Calibri"/>
                <a:cs typeface="Times New Roman"/>
              </a:rPr>
              <a:t>81+36а</a:t>
            </a:r>
            <a:r>
              <a:rPr lang="ru-RU" sz="4000" baseline="30000" dirty="0" smtClean="0">
                <a:effectLst/>
                <a:latin typeface="Times New Roman"/>
                <a:ea typeface="Calibri"/>
                <a:cs typeface="Times New Roman"/>
              </a:rPr>
              <a:t>6</a:t>
            </a:r>
            <a:r>
              <a:rPr lang="ru-RU" sz="4000" dirty="0">
                <a:effectLst/>
                <a:latin typeface="Calibri"/>
                <a:ea typeface="Calibri"/>
                <a:cs typeface="Times New Roman"/>
              </a:rPr>
              <a:t/>
            </a:r>
            <a:br>
              <a:rPr lang="ru-RU" sz="4000" dirty="0">
                <a:effectLst/>
                <a:latin typeface="Calibri"/>
                <a:ea typeface="Calibri"/>
                <a:cs typeface="Times New Roman"/>
              </a:rPr>
            </a:br>
            <a:r>
              <a:rPr lang="ru-RU" sz="4000" dirty="0" smtClean="0"/>
              <a:t>в виде произведения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(9-6а) (9+6а)</a:t>
            </a:r>
            <a:endParaRPr lang="ru-RU" sz="4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4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(6а-9) (6а+9)</a:t>
            </a:r>
            <a:endParaRPr lang="ru-RU" sz="4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4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(</a:t>
            </a:r>
            <a:r>
              <a:rPr lang="ru-RU" sz="4400" b="1" dirty="0" smtClean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  <a:hlinkClick r:id="rId3" action="ppaction://hlinksldjump"/>
              </a:rPr>
              <a:t>6а</a:t>
            </a:r>
            <a:r>
              <a:rPr lang="ru-RU" sz="4400" b="1" baseline="30000" dirty="0" smtClean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  <a:hlinkClick r:id="rId3" action="ppaction://hlinksldjump"/>
              </a:rPr>
              <a:t>3</a:t>
            </a:r>
            <a:r>
              <a:rPr lang="ru-RU" sz="4400" b="1" dirty="0" smtClean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  <a:hlinkClick r:id="rId3" action="ppaction://hlinksldjump"/>
              </a:rPr>
              <a:t> – 9) </a:t>
            </a:r>
            <a:r>
              <a:rPr lang="ru-RU" sz="4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(</a:t>
            </a:r>
            <a:r>
              <a:rPr lang="ru-RU" sz="4400" b="1" dirty="0" smtClean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  <a:hlinkClick r:id="rId3" action="ppaction://hlinksldjump"/>
              </a:rPr>
              <a:t>6а</a:t>
            </a:r>
            <a:r>
              <a:rPr lang="ru-RU" sz="4400" b="1" baseline="30000" dirty="0" smtClean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  <a:hlinkClick r:id="rId3" action="ppaction://hlinksldjump"/>
              </a:rPr>
              <a:t>3</a:t>
            </a:r>
            <a:r>
              <a:rPr lang="ru-RU" sz="4400" b="1" dirty="0" smtClean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  <a:hlinkClick r:id="rId3" action="ppaction://hlinksldjump"/>
              </a:rPr>
              <a:t> </a:t>
            </a:r>
            <a:r>
              <a:rPr lang="ru-RU" sz="4400" b="1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  <a:hlinkClick r:id="rId3" action="ppaction://hlinksldjump"/>
              </a:rPr>
              <a:t>– 9) </a:t>
            </a:r>
            <a:endParaRPr lang="ru-RU" sz="4400" b="1" dirty="0" smtClean="0">
              <a:solidFill>
                <a:schemeClr val="tx1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ru-RU" sz="4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(9- </a:t>
            </a:r>
            <a:r>
              <a:rPr lang="ru-RU" sz="4400" b="1" dirty="0" smtClean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  <a:hlinkClick r:id="rId2" action="ppaction://hlinksldjump"/>
              </a:rPr>
              <a:t>6а</a:t>
            </a:r>
            <a:r>
              <a:rPr lang="ru-RU" sz="4400" b="1" baseline="30000" dirty="0" smtClean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  <a:hlinkClick r:id="rId2" action="ppaction://hlinksldjump"/>
              </a:rPr>
              <a:t>3</a:t>
            </a:r>
            <a:r>
              <a:rPr lang="ru-RU" sz="4400" b="1" dirty="0" smtClean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  <a:hlinkClick r:id="rId2" action="ppaction://hlinksldjump"/>
              </a:rPr>
              <a:t>) </a:t>
            </a:r>
            <a:r>
              <a:rPr lang="ru-RU" sz="4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(</a:t>
            </a:r>
            <a:r>
              <a:rPr lang="ru-RU" sz="4400" b="1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  <a:hlinkClick r:id="rId2" action="ppaction://hlinksldjump"/>
              </a:rPr>
              <a:t>6а</a:t>
            </a:r>
            <a:r>
              <a:rPr lang="ru-RU" sz="4400" b="1" baseline="30000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  <a:hlinkClick r:id="rId2" action="ppaction://hlinksldjump"/>
              </a:rPr>
              <a:t>3</a:t>
            </a:r>
            <a:r>
              <a:rPr lang="ru-RU" sz="4400" b="1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  <a:hlinkClick r:id="rId2" action="ppaction://hlinksldjump"/>
              </a:rPr>
              <a:t> </a:t>
            </a:r>
            <a:r>
              <a:rPr lang="ru-RU" sz="4400" b="1" dirty="0" smtClean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  <a:hlinkClick r:id="rId2" action="ppaction://hlinksldjump"/>
              </a:rPr>
              <a:t>+ </a:t>
            </a:r>
            <a:r>
              <a:rPr lang="ru-RU" sz="4400" b="1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  <a:hlinkClick r:id="rId2" action="ppaction://hlinksldjump"/>
              </a:rPr>
              <a:t>9) </a:t>
            </a:r>
            <a:endParaRPr lang="ru-RU" sz="4400" b="1" dirty="0">
              <a:solidFill>
                <a:schemeClr val="tx1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ru-RU" sz="3600" b="1" dirty="0" smtClean="0">
              <a:solidFill>
                <a:schemeClr val="tx1"/>
              </a:solidFill>
              <a:latin typeface="Times New Roman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ru-RU" sz="800" dirty="0">
              <a:latin typeface="Calibri"/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endParaRPr lang="ru-RU" sz="8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ru-RU" sz="8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ru-RU" sz="800" dirty="0" smtClean="0">
              <a:latin typeface="Calibri"/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6597026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316924" cy="2808312"/>
          </a:xfrm>
        </p:spPr>
        <p:txBody>
          <a:bodyPr/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Решите уравнение: </a:t>
            </a:r>
            <a:br>
              <a:rPr lang="ru-RU" dirty="0" smtClean="0"/>
            </a:br>
            <a:r>
              <a:rPr lang="ru-RU" smtClean="0">
                <a:effectLst/>
                <a:latin typeface="Times New Roman"/>
                <a:ea typeface="Calibri"/>
                <a:cs typeface="Times New Roman"/>
              </a:rPr>
              <a:t>Х</a:t>
            </a:r>
            <a:r>
              <a:rPr lang="ru-RU" baseline="30000" smtClean="0">
                <a:effectLst/>
                <a:latin typeface="Times New Roman"/>
                <a:ea typeface="Calibri"/>
                <a:cs typeface="Times New Roman"/>
              </a:rPr>
              <a:t>2 </a:t>
            </a:r>
            <a:r>
              <a:rPr lang="ru-RU" smtClean="0">
                <a:effectLst/>
                <a:latin typeface="Times New Roman"/>
                <a:ea typeface="Calibri"/>
                <a:cs typeface="Times New Roman"/>
              </a:rPr>
              <a:t>– 36=0</a:t>
            </a:r>
            <a:r>
              <a:rPr lang="ru-RU" sz="3600" dirty="0">
                <a:effectLst/>
                <a:latin typeface="Calibri"/>
                <a:ea typeface="Calibri"/>
                <a:cs typeface="Times New Roman"/>
              </a:rPr>
              <a:t/>
            </a:r>
            <a:br>
              <a:rPr lang="ru-RU" sz="3600" dirty="0">
                <a:effectLst/>
                <a:latin typeface="Calibri"/>
                <a:ea typeface="Calibri"/>
                <a:cs typeface="Times New Roman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6</a:t>
            </a:r>
            <a:endParaRPr lang="ru-RU" sz="4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4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-6</a:t>
            </a:r>
            <a:endParaRPr lang="ru-RU" sz="4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4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-6; 6</a:t>
            </a:r>
            <a:endParaRPr lang="ru-RU" sz="4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4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Корней нет</a:t>
            </a:r>
            <a:endParaRPr lang="ru-RU" sz="4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4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456698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3548" y="0"/>
            <a:ext cx="8229600" cy="2727684"/>
          </a:xfrm>
        </p:spPr>
        <p:txBody>
          <a:bodyPr/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ru-RU" dirty="0" smtClean="0"/>
              <a:t>Разложите на</a:t>
            </a:r>
            <a:r>
              <a:rPr lang="en-US" dirty="0"/>
              <a:t> </a:t>
            </a:r>
            <a:r>
              <a:rPr lang="ru-RU" dirty="0" smtClean="0"/>
              <a:t>множители: </a:t>
            </a:r>
            <a:r>
              <a:rPr lang="ru-RU" dirty="0" smtClean="0">
                <a:effectLst/>
                <a:latin typeface="Times New Roman"/>
                <a:ea typeface="Calibri"/>
                <a:cs typeface="Times New Roman"/>
              </a:rPr>
              <a:t>8 </a:t>
            </a:r>
            <a:r>
              <a:rPr lang="ru-RU" dirty="0">
                <a:effectLst/>
                <a:latin typeface="Times New Roman"/>
                <a:ea typeface="Calibri"/>
                <a:cs typeface="Times New Roman"/>
              </a:rPr>
              <a:t>– </a:t>
            </a:r>
            <a:r>
              <a:rPr lang="en-US" dirty="0">
                <a:effectLst/>
                <a:latin typeface="Times New Roman"/>
                <a:ea typeface="Calibri"/>
                <a:cs typeface="Times New Roman"/>
              </a:rPr>
              <a:t>m</a:t>
            </a:r>
            <a:r>
              <a:rPr lang="en-US" baseline="30000" dirty="0">
                <a:effectLst/>
                <a:latin typeface="Times New Roman"/>
                <a:ea typeface="Calibri"/>
                <a:cs typeface="Times New Roman"/>
              </a:rPr>
              <a:t>3</a:t>
            </a:r>
            <a:r>
              <a:rPr lang="ru-RU" sz="3600" dirty="0">
                <a:effectLst/>
                <a:latin typeface="Calibri"/>
                <a:ea typeface="Calibri"/>
                <a:cs typeface="Times New Roman"/>
              </a:rPr>
              <a:t/>
            </a:r>
            <a:br>
              <a:rPr lang="ru-RU" sz="3600" dirty="0">
                <a:effectLst/>
                <a:latin typeface="Calibri"/>
                <a:ea typeface="Calibri"/>
                <a:cs typeface="Times New Roman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36912"/>
            <a:ext cx="8229600" cy="3489251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4000" b="1" dirty="0">
                <a:solidFill>
                  <a:schemeClr val="tx1"/>
                </a:solidFill>
                <a:latin typeface="Times New Roman"/>
                <a:ea typeface="Calibri"/>
                <a:cs typeface="Times New Roman"/>
                <a:hlinkClick r:id="rId2" action="ppaction://hlinksldjump"/>
              </a:rPr>
              <a:t>(2 – m) (4 + 4 m + m</a:t>
            </a:r>
            <a:r>
              <a:rPr lang="en-US" sz="4000" b="1" baseline="30000" dirty="0">
                <a:solidFill>
                  <a:schemeClr val="tx1"/>
                </a:solidFill>
                <a:latin typeface="Times New Roman"/>
                <a:ea typeface="Calibri"/>
                <a:cs typeface="Times New Roman"/>
                <a:hlinkClick r:id="rId2" action="ppaction://hlinksldjump"/>
              </a:rPr>
              <a:t>2</a:t>
            </a:r>
            <a:r>
              <a:rPr lang="en-US" sz="4000" b="1" dirty="0">
                <a:solidFill>
                  <a:schemeClr val="tx1"/>
                </a:solidFill>
                <a:latin typeface="Times New Roman"/>
                <a:ea typeface="Calibri"/>
                <a:cs typeface="Times New Roman"/>
                <a:hlinkClick r:id="rId2" action="ppaction://hlinksldjump"/>
              </a:rPr>
              <a:t>)</a:t>
            </a:r>
            <a:endParaRPr lang="ru-RU" sz="4000" b="1" dirty="0">
              <a:solidFill>
                <a:schemeClr val="tx1"/>
              </a:solidFill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4000" b="1" dirty="0">
                <a:solidFill>
                  <a:schemeClr val="tx1"/>
                </a:solidFill>
                <a:latin typeface="Times New Roman"/>
                <a:ea typeface="Calibri"/>
                <a:cs typeface="Times New Roman"/>
                <a:hlinkClick r:id="rId3" action="ppaction://hlinksldjump"/>
              </a:rPr>
              <a:t>(2 – m) (4 + </a:t>
            </a:r>
            <a:r>
              <a:rPr lang="en-US" sz="4000" b="1" dirty="0" smtClean="0">
                <a:solidFill>
                  <a:schemeClr val="tx1"/>
                </a:solidFill>
                <a:latin typeface="Times New Roman"/>
                <a:ea typeface="Calibri"/>
                <a:cs typeface="Times New Roman"/>
                <a:hlinkClick r:id="rId3" action="ppaction://hlinksldjump"/>
              </a:rPr>
              <a:t>2 </a:t>
            </a:r>
            <a:r>
              <a:rPr lang="en-US" sz="4000" b="1" dirty="0">
                <a:solidFill>
                  <a:schemeClr val="tx1"/>
                </a:solidFill>
                <a:latin typeface="Times New Roman"/>
                <a:ea typeface="Calibri"/>
                <a:cs typeface="Times New Roman"/>
                <a:hlinkClick r:id="rId3" action="ppaction://hlinksldjump"/>
              </a:rPr>
              <a:t>m + m</a:t>
            </a:r>
            <a:r>
              <a:rPr lang="en-US" sz="4000" b="1" baseline="30000" dirty="0">
                <a:solidFill>
                  <a:schemeClr val="tx1"/>
                </a:solidFill>
                <a:latin typeface="Times New Roman"/>
                <a:ea typeface="Calibri"/>
                <a:cs typeface="Times New Roman"/>
                <a:hlinkClick r:id="rId3" action="ppaction://hlinksldjump"/>
              </a:rPr>
              <a:t>2</a:t>
            </a:r>
            <a:r>
              <a:rPr lang="en-US" sz="4000" b="1" dirty="0">
                <a:solidFill>
                  <a:schemeClr val="tx1"/>
                </a:solidFill>
                <a:latin typeface="Times New Roman"/>
                <a:ea typeface="Calibri"/>
                <a:cs typeface="Times New Roman"/>
                <a:hlinkClick r:id="rId3" action="ppaction://hlinksldjump"/>
              </a:rPr>
              <a:t>)</a:t>
            </a:r>
            <a:endParaRPr lang="ru-RU" sz="4000" b="1" dirty="0">
              <a:solidFill>
                <a:schemeClr val="tx1"/>
              </a:solidFill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4000" b="1" dirty="0">
                <a:solidFill>
                  <a:schemeClr val="tx1"/>
                </a:solidFill>
                <a:latin typeface="Times New Roman"/>
                <a:ea typeface="Calibri"/>
                <a:cs typeface="Times New Roman"/>
                <a:hlinkClick r:id="rId2" action="ppaction://hlinksldjump"/>
              </a:rPr>
              <a:t>(2 </a:t>
            </a:r>
            <a:r>
              <a:rPr lang="en-US" sz="4000" b="1" dirty="0" smtClean="0">
                <a:solidFill>
                  <a:schemeClr val="tx1"/>
                </a:solidFill>
                <a:latin typeface="Times New Roman"/>
                <a:ea typeface="Calibri"/>
                <a:cs typeface="Times New Roman"/>
                <a:hlinkClick r:id="rId2" action="ppaction://hlinksldjump"/>
              </a:rPr>
              <a:t>+ </a:t>
            </a:r>
            <a:r>
              <a:rPr lang="en-US" sz="4000" b="1" dirty="0">
                <a:solidFill>
                  <a:schemeClr val="tx1"/>
                </a:solidFill>
                <a:latin typeface="Times New Roman"/>
                <a:ea typeface="Calibri"/>
                <a:cs typeface="Times New Roman"/>
                <a:hlinkClick r:id="rId2" action="ppaction://hlinksldjump"/>
              </a:rPr>
              <a:t>m) (4 </a:t>
            </a:r>
            <a:r>
              <a:rPr lang="en-US" sz="4000" b="1" dirty="0" smtClean="0">
                <a:solidFill>
                  <a:schemeClr val="tx1"/>
                </a:solidFill>
                <a:latin typeface="Times New Roman"/>
                <a:ea typeface="Calibri"/>
                <a:cs typeface="Times New Roman"/>
                <a:hlinkClick r:id="rId2" action="ppaction://hlinksldjump"/>
              </a:rPr>
              <a:t>- </a:t>
            </a:r>
            <a:r>
              <a:rPr lang="en-US" sz="4000" b="1" dirty="0">
                <a:solidFill>
                  <a:schemeClr val="tx1"/>
                </a:solidFill>
                <a:latin typeface="Times New Roman"/>
                <a:ea typeface="Calibri"/>
                <a:cs typeface="Times New Roman"/>
                <a:hlinkClick r:id="rId2" action="ppaction://hlinksldjump"/>
              </a:rPr>
              <a:t>4 m + m</a:t>
            </a:r>
            <a:r>
              <a:rPr lang="en-US" sz="4000" b="1" baseline="30000" dirty="0">
                <a:solidFill>
                  <a:schemeClr val="tx1"/>
                </a:solidFill>
                <a:latin typeface="Times New Roman"/>
                <a:ea typeface="Calibri"/>
                <a:cs typeface="Times New Roman"/>
                <a:hlinkClick r:id="rId2" action="ppaction://hlinksldjump"/>
              </a:rPr>
              <a:t>2</a:t>
            </a:r>
            <a:r>
              <a:rPr lang="en-US" sz="4000" b="1" dirty="0">
                <a:solidFill>
                  <a:schemeClr val="tx1"/>
                </a:solidFill>
                <a:latin typeface="Times New Roman"/>
                <a:ea typeface="Calibri"/>
                <a:cs typeface="Times New Roman"/>
                <a:hlinkClick r:id="rId2" action="ppaction://hlinksldjump"/>
              </a:rPr>
              <a:t>)</a:t>
            </a:r>
            <a:endParaRPr lang="ru-RU" sz="4000" b="1" dirty="0">
              <a:solidFill>
                <a:schemeClr val="tx1"/>
              </a:solidFill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4000" b="1" dirty="0">
                <a:solidFill>
                  <a:schemeClr val="tx1"/>
                </a:solidFill>
                <a:latin typeface="Times New Roman"/>
                <a:ea typeface="Calibri"/>
                <a:cs typeface="Times New Roman"/>
                <a:hlinkClick r:id="rId2" action="ppaction://hlinksldjump"/>
              </a:rPr>
              <a:t>(2 </a:t>
            </a:r>
            <a:r>
              <a:rPr lang="en-US" sz="4000" b="1" dirty="0" smtClean="0">
                <a:solidFill>
                  <a:schemeClr val="tx1"/>
                </a:solidFill>
                <a:latin typeface="Times New Roman"/>
                <a:ea typeface="Calibri"/>
                <a:cs typeface="Times New Roman"/>
                <a:hlinkClick r:id="rId2" action="ppaction://hlinksldjump"/>
              </a:rPr>
              <a:t>+ </a:t>
            </a:r>
            <a:r>
              <a:rPr lang="en-US" sz="4000" b="1" dirty="0">
                <a:solidFill>
                  <a:schemeClr val="tx1"/>
                </a:solidFill>
                <a:latin typeface="Times New Roman"/>
                <a:ea typeface="Calibri"/>
                <a:cs typeface="Times New Roman"/>
                <a:hlinkClick r:id="rId2" action="ppaction://hlinksldjump"/>
              </a:rPr>
              <a:t>m) (4 </a:t>
            </a:r>
            <a:r>
              <a:rPr lang="en-US" sz="4000" b="1" dirty="0" smtClean="0">
                <a:solidFill>
                  <a:schemeClr val="tx1"/>
                </a:solidFill>
                <a:latin typeface="Times New Roman"/>
                <a:ea typeface="Calibri"/>
                <a:cs typeface="Times New Roman"/>
                <a:hlinkClick r:id="rId2" action="ppaction://hlinksldjump"/>
              </a:rPr>
              <a:t>- 2 </a:t>
            </a:r>
            <a:r>
              <a:rPr lang="en-US" sz="4000" b="1" dirty="0">
                <a:solidFill>
                  <a:schemeClr val="tx1"/>
                </a:solidFill>
                <a:latin typeface="Times New Roman"/>
                <a:ea typeface="Calibri"/>
                <a:cs typeface="Times New Roman"/>
                <a:hlinkClick r:id="rId2" action="ppaction://hlinksldjump"/>
              </a:rPr>
              <a:t>m + m</a:t>
            </a:r>
            <a:r>
              <a:rPr lang="en-US" sz="4000" b="1" baseline="30000" dirty="0">
                <a:solidFill>
                  <a:schemeClr val="tx1"/>
                </a:solidFill>
                <a:latin typeface="Times New Roman"/>
                <a:ea typeface="Calibri"/>
                <a:cs typeface="Times New Roman"/>
                <a:hlinkClick r:id="rId2" action="ppaction://hlinksldjump"/>
              </a:rPr>
              <a:t>2</a:t>
            </a:r>
            <a:r>
              <a:rPr lang="en-US" sz="4000" b="1" dirty="0">
                <a:solidFill>
                  <a:schemeClr val="tx1"/>
                </a:solidFill>
                <a:latin typeface="Times New Roman"/>
                <a:ea typeface="Calibri"/>
                <a:cs typeface="Times New Roman"/>
                <a:hlinkClick r:id="rId2" action="ppaction://hlinksldjump"/>
              </a:rPr>
              <a:t>)</a:t>
            </a:r>
            <a:endParaRPr lang="ru-RU" sz="4000" b="1" dirty="0">
              <a:solidFill>
                <a:schemeClr val="tx1"/>
              </a:solidFill>
              <a:latin typeface="Calibri"/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580707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24644"/>
            <a:ext cx="8229600" cy="2304256"/>
          </a:xfrm>
        </p:spPr>
        <p:txBody>
          <a:bodyPr/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4400" dirty="0">
                <a:effectLst/>
                <a:latin typeface="Times New Roman"/>
                <a:ea typeface="Times New Roman"/>
              </a:rPr>
              <a:t>Преобразуйте в многочлен  </a:t>
            </a:r>
            <a:r>
              <a:rPr lang="en-US" sz="4400" dirty="0" smtClean="0">
                <a:effectLst/>
                <a:latin typeface="Times New Roman"/>
                <a:ea typeface="Times New Roman"/>
              </a:rPr>
              <a:t/>
            </a:r>
            <a:br>
              <a:rPr lang="en-US" sz="4400" dirty="0" smtClean="0">
                <a:effectLst/>
                <a:latin typeface="Times New Roman"/>
                <a:ea typeface="Times New Roman"/>
              </a:rPr>
            </a:br>
            <a:r>
              <a:rPr lang="en-US" sz="4400" dirty="0" smtClean="0">
                <a:effectLst/>
                <a:latin typeface="Times New Roman"/>
                <a:ea typeface="Calibri"/>
                <a:cs typeface="Times New Roman"/>
              </a:rPr>
              <a:t>(</a:t>
            </a:r>
            <a:r>
              <a:rPr lang="ru-RU" sz="4400" dirty="0">
                <a:effectLst/>
                <a:latin typeface="Times New Roman"/>
                <a:ea typeface="Calibri"/>
                <a:cs typeface="Times New Roman"/>
              </a:rPr>
              <a:t>х + 6) (х</a:t>
            </a:r>
            <a:r>
              <a:rPr lang="ru-RU" sz="4400" baseline="30000" dirty="0">
                <a:effectLst/>
                <a:latin typeface="Times New Roman"/>
                <a:ea typeface="Calibri"/>
                <a:cs typeface="Times New Roman"/>
              </a:rPr>
              <a:t>2</a:t>
            </a:r>
            <a:r>
              <a:rPr lang="ru-RU" sz="4400" dirty="0">
                <a:effectLst/>
                <a:latin typeface="Times New Roman"/>
                <a:ea typeface="Calibri"/>
                <a:cs typeface="Times New Roman"/>
              </a:rPr>
              <a:t> – 6х + 36</a:t>
            </a:r>
            <a:r>
              <a:rPr lang="ru-RU" sz="4400" dirty="0" smtClean="0">
                <a:effectLst/>
                <a:latin typeface="Times New Roman"/>
                <a:ea typeface="Calibri"/>
                <a:cs typeface="Times New Roman"/>
              </a:rPr>
              <a:t>)</a:t>
            </a:r>
            <a:r>
              <a:rPr lang="ru-RU" sz="4400" dirty="0">
                <a:effectLst/>
                <a:latin typeface="Calibri"/>
                <a:ea typeface="Calibri"/>
                <a:cs typeface="Times New Roman"/>
              </a:rPr>
              <a:t/>
            </a:r>
            <a:br>
              <a:rPr lang="ru-RU" sz="4400" dirty="0">
                <a:effectLst/>
                <a:latin typeface="Calibri"/>
                <a:ea typeface="Calibri"/>
                <a:cs typeface="Times New Roman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4400" b="1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  <a:hlinkClick r:id="rId2" action="ppaction://hlinksldjump"/>
              </a:rPr>
              <a:t>6 х</a:t>
            </a:r>
            <a:r>
              <a:rPr lang="ru-RU" sz="4400" b="1" baseline="30000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  <a:hlinkClick r:id="rId2" action="ppaction://hlinksldjump"/>
              </a:rPr>
              <a:t>3 </a:t>
            </a:r>
            <a:r>
              <a:rPr lang="ru-RU" sz="4400" b="1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  <a:hlinkClick r:id="rId2" action="ppaction://hlinksldjump"/>
              </a:rPr>
              <a:t> - 36</a:t>
            </a:r>
            <a:endParaRPr lang="ru-RU" sz="4400" b="1" dirty="0">
              <a:solidFill>
                <a:schemeClr val="tx1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4400" b="1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  <a:hlinkClick r:id="rId2" action="ppaction://hlinksldjump"/>
              </a:rPr>
              <a:t>Х</a:t>
            </a:r>
            <a:r>
              <a:rPr lang="ru-RU" sz="4400" b="1" baseline="30000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  <a:hlinkClick r:id="rId2" action="ppaction://hlinksldjump"/>
              </a:rPr>
              <a:t>3</a:t>
            </a:r>
            <a:r>
              <a:rPr lang="ru-RU" sz="4400" b="1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  <a:hlinkClick r:id="rId2" action="ppaction://hlinksldjump"/>
              </a:rPr>
              <a:t> – 216</a:t>
            </a:r>
            <a:endParaRPr lang="ru-RU" sz="4400" b="1" dirty="0">
              <a:solidFill>
                <a:schemeClr val="tx1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4400" b="1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  <a:hlinkClick r:id="rId3" action="ppaction://hlinksldjump"/>
              </a:rPr>
              <a:t>Х</a:t>
            </a:r>
            <a:r>
              <a:rPr lang="ru-RU" sz="4400" b="1" baseline="30000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  <a:hlinkClick r:id="rId3" action="ppaction://hlinksldjump"/>
              </a:rPr>
              <a:t>3</a:t>
            </a:r>
            <a:r>
              <a:rPr lang="ru-RU" sz="4400" b="1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  <a:hlinkClick r:id="rId3" action="ppaction://hlinksldjump"/>
              </a:rPr>
              <a:t> + 216</a:t>
            </a:r>
            <a:endParaRPr lang="ru-RU" sz="4400" b="1" dirty="0">
              <a:solidFill>
                <a:schemeClr val="tx1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4400" b="1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  <a:hlinkClick r:id="rId2" action="ppaction://hlinksldjump"/>
              </a:rPr>
              <a:t>Х</a:t>
            </a:r>
            <a:r>
              <a:rPr lang="ru-RU" sz="4400" b="1" baseline="30000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  <a:hlinkClick r:id="rId2" action="ppaction://hlinksldjump"/>
              </a:rPr>
              <a:t>3</a:t>
            </a:r>
            <a:r>
              <a:rPr lang="ru-RU" sz="4400" b="1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  <a:hlinkClick r:id="rId2" action="ppaction://hlinksldjump"/>
              </a:rPr>
              <a:t> + 12х</a:t>
            </a:r>
            <a:r>
              <a:rPr lang="ru-RU" sz="4400" b="1" baseline="30000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  <a:hlinkClick r:id="rId2" action="ppaction://hlinksldjump"/>
              </a:rPr>
              <a:t>2</a:t>
            </a:r>
            <a:r>
              <a:rPr lang="ru-RU" sz="4400" b="1" dirty="0">
                <a:solidFill>
                  <a:schemeClr val="tx1"/>
                </a:solidFill>
                <a:latin typeface="Times New Roman" pitchFamily="18" charset="0"/>
                <a:ea typeface="Calibri"/>
                <a:cs typeface="Times New Roman" pitchFamily="18" charset="0"/>
                <a:hlinkClick r:id="rId2" action="ppaction://hlinksldjump"/>
              </a:rPr>
              <a:t> + 216</a:t>
            </a:r>
            <a:endParaRPr lang="ru-RU" sz="4400" b="1" dirty="0">
              <a:solidFill>
                <a:schemeClr val="tx1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0" indent="0">
              <a:spcAft>
                <a:spcPts val="0"/>
              </a:spcAft>
              <a:buNone/>
            </a:pPr>
            <a:endParaRPr lang="ru-RU" sz="2000" dirty="0"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569598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6912" y="440668"/>
            <a:ext cx="8229600" cy="1916832"/>
          </a:xfrm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txBody>
          <a:bodyPr/>
          <a:lstStyle/>
          <a:p>
            <a:r>
              <a:rPr lang="ru-RU" sz="7200" dirty="0" smtClean="0"/>
              <a:t>Вернись и подумай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420888"/>
            <a:ext cx="8229600" cy="4032448"/>
          </a:xfrm>
          <a:solidFill>
            <a:srgbClr val="FFFF00"/>
          </a:solidFill>
          <a:ln>
            <a:solidFill>
              <a:schemeClr val="tx2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  <a:scene3d>
            <a:camera prst="perspectiveAbove"/>
            <a:lightRig rig="threePt" dir="t"/>
          </a:scene3d>
        </p:spPr>
        <p:txBody>
          <a:bodyPr/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pPr marL="0" indent="0" algn="ctr">
              <a:buNone/>
            </a:pP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sz="9600" dirty="0" smtClean="0">
                <a:solidFill>
                  <a:schemeClr val="tx1"/>
                </a:solidFill>
                <a:hlinkClick r:id="" action="ppaction://hlinkshowjump?jump=lastslideviewed">
                  <a:snd r:embed="rId3" name="wind.wav"/>
                </a:hlinkClick>
              </a:rPr>
              <a:t>Назад</a:t>
            </a:r>
            <a:endParaRPr lang="ru-RU" sz="9600" dirty="0">
              <a:solidFill>
                <a:schemeClr val="tx1"/>
              </a:solidFill>
            </a:endParaRPr>
          </a:p>
        </p:txBody>
      </p:sp>
      <p:pic>
        <p:nvPicPr>
          <p:cNvPr id="1027" name="Picture 3" descr="C:\Users\школа\Desktop\рабочий стол\Берчук Т. В\разное\для презентаций\картинки\анимации\анимации\Анимашки - Школа\60.gif"/>
          <p:cNvPicPr>
            <a:picLocks noChangeAspect="1" noChangeArrowheads="1" noCrop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80212" y="2600908"/>
            <a:ext cx="2189320" cy="32744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3049169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:sndAc>
          <p:stSnd>
            <p:snd r:embed="rId5" name="drumroll.wav"/>
          </p:stSnd>
        </p:sndAc>
      </p:transition>
    </mc:Choice>
    <mc:Fallback>
      <p:transition spd="slow">
        <p:sndAc>
          <p:stSnd>
            <p:snd r:embed="rId2" name="drumroll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9600" dirty="0" smtClean="0"/>
              <a:t>Молодец!</a:t>
            </a:r>
            <a:endParaRPr lang="ru-RU" sz="9600" dirty="0"/>
          </a:p>
        </p:txBody>
      </p:sp>
      <p:pic>
        <p:nvPicPr>
          <p:cNvPr id="7" name="Picture 2" descr="C:\Users\школа\Desktop\анимашки\Анимации Цветы\букет3.gif"/>
          <p:cNvPicPr>
            <a:picLocks noGrp="1" noChangeAspect="1" noChangeArrowheads="1" noCrop="1"/>
          </p:cNvPicPr>
          <p:nvPr>
            <p:ph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55676" y="1290325"/>
            <a:ext cx="5256584" cy="49254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9899314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:sndAc>
          <p:stSnd>
            <p:snd r:embed="rId4" name="applause.wav"/>
          </p:stSnd>
        </p:sndAc>
      </p:transition>
    </mc:Choice>
    <mc:Fallback>
      <p:transition spd="slow">
        <p:sndAc>
          <p:stSnd>
            <p:snd r:embed="rId2" name="applaus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400" dirty="0" smtClean="0"/>
              <a:t>Выберите формулу квадрата суммы двух выражений</a:t>
            </a:r>
            <a:endParaRPr lang="ru-RU" sz="4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4400" b="1" dirty="0">
                <a:solidFill>
                  <a:schemeClr val="tx1"/>
                </a:solidFill>
                <a:latin typeface="Times New Roman"/>
                <a:ea typeface="Calibri"/>
                <a:cs typeface="Times New Roman"/>
                <a:hlinkClick r:id="rId2" action="ppaction://hlinksldjump"/>
              </a:rPr>
              <a:t>(</a:t>
            </a:r>
            <a:r>
              <a:rPr lang="ru-RU" sz="4400" b="1" dirty="0" smtClean="0">
                <a:solidFill>
                  <a:schemeClr val="tx1"/>
                </a:solidFill>
                <a:latin typeface="Times New Roman"/>
                <a:ea typeface="Calibri"/>
                <a:cs typeface="Times New Roman"/>
                <a:hlinkClick r:id="rId2" action="ppaction://hlinksldjump"/>
              </a:rPr>
              <a:t>а + в)</a:t>
            </a:r>
            <a:r>
              <a:rPr lang="ru-RU" sz="4400" b="1" baseline="30000" dirty="0" smtClean="0">
                <a:solidFill>
                  <a:schemeClr val="tx1"/>
                </a:solidFill>
                <a:latin typeface="Times New Roman"/>
                <a:ea typeface="Calibri"/>
                <a:cs typeface="Times New Roman"/>
                <a:hlinkClick r:id="rId2" action="ppaction://hlinksldjump"/>
              </a:rPr>
              <a:t>2 </a:t>
            </a:r>
            <a:r>
              <a:rPr lang="ru-RU" sz="4400" b="1" dirty="0">
                <a:solidFill>
                  <a:schemeClr val="tx1"/>
                </a:solidFill>
                <a:latin typeface="Times New Roman"/>
                <a:ea typeface="Calibri"/>
                <a:cs typeface="Times New Roman"/>
                <a:hlinkClick r:id="rId2" action="ppaction://hlinksldjump"/>
              </a:rPr>
              <a:t>= </a:t>
            </a:r>
            <a:r>
              <a:rPr lang="ru-RU" sz="4400" b="1" dirty="0" smtClean="0">
                <a:solidFill>
                  <a:schemeClr val="tx1"/>
                </a:solidFill>
                <a:latin typeface="Times New Roman"/>
                <a:ea typeface="Calibri"/>
                <a:cs typeface="Times New Roman"/>
                <a:hlinkClick r:id="rId2" action="ppaction://hlinksldjump"/>
              </a:rPr>
              <a:t>а</a:t>
            </a:r>
            <a:r>
              <a:rPr lang="ru-RU" sz="4400" b="1" baseline="30000" dirty="0" smtClean="0">
                <a:solidFill>
                  <a:schemeClr val="tx1"/>
                </a:solidFill>
                <a:latin typeface="Times New Roman"/>
                <a:ea typeface="Calibri"/>
                <a:cs typeface="Times New Roman"/>
                <a:hlinkClick r:id="rId2" action="ppaction://hlinksldjump"/>
              </a:rPr>
              <a:t>2 </a:t>
            </a:r>
            <a:r>
              <a:rPr lang="ru-RU" sz="4400" b="1" dirty="0" smtClean="0">
                <a:solidFill>
                  <a:schemeClr val="tx1"/>
                </a:solidFill>
                <a:latin typeface="Times New Roman"/>
                <a:ea typeface="Calibri"/>
                <a:cs typeface="Times New Roman"/>
                <a:hlinkClick r:id="rId2" action="ppaction://hlinksldjump"/>
              </a:rPr>
              <a:t>+ 2ав </a:t>
            </a:r>
            <a:r>
              <a:rPr lang="ru-RU" sz="4400" b="1" dirty="0">
                <a:solidFill>
                  <a:schemeClr val="tx1"/>
                </a:solidFill>
                <a:latin typeface="Times New Roman"/>
                <a:ea typeface="Calibri"/>
                <a:cs typeface="Times New Roman"/>
                <a:hlinkClick r:id="rId2" action="ppaction://hlinksldjump"/>
              </a:rPr>
              <a:t>+ в</a:t>
            </a:r>
            <a:r>
              <a:rPr lang="ru-RU" sz="4400" b="1" baseline="30000" dirty="0">
                <a:solidFill>
                  <a:schemeClr val="tx1"/>
                </a:solidFill>
                <a:latin typeface="Times New Roman"/>
                <a:ea typeface="Calibri"/>
                <a:cs typeface="Times New Roman"/>
                <a:hlinkClick r:id="rId2" action="ppaction://hlinksldjump"/>
              </a:rPr>
              <a:t>2</a:t>
            </a:r>
            <a:endParaRPr lang="ru-RU" sz="4400" b="1" dirty="0">
              <a:solidFill>
                <a:schemeClr val="tx1"/>
              </a:solidFill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4400" b="1" dirty="0">
                <a:solidFill>
                  <a:schemeClr val="tx1"/>
                </a:solidFill>
                <a:latin typeface="Times New Roman"/>
                <a:ea typeface="Calibri"/>
                <a:cs typeface="Times New Roman"/>
                <a:hlinkClick r:id="rId3" action="ppaction://hlinksldjump"/>
              </a:rPr>
              <a:t>(</a:t>
            </a:r>
            <a:r>
              <a:rPr lang="ru-RU" sz="4400" b="1" dirty="0" smtClean="0">
                <a:solidFill>
                  <a:schemeClr val="tx1"/>
                </a:solidFill>
                <a:latin typeface="Times New Roman"/>
                <a:ea typeface="Calibri"/>
                <a:cs typeface="Times New Roman"/>
                <a:hlinkClick r:id="rId3" action="ppaction://hlinksldjump"/>
              </a:rPr>
              <a:t>а + в)</a:t>
            </a:r>
            <a:r>
              <a:rPr lang="ru-RU" sz="4400" b="1" baseline="30000" dirty="0" smtClean="0">
                <a:solidFill>
                  <a:schemeClr val="tx1"/>
                </a:solidFill>
                <a:latin typeface="Times New Roman"/>
                <a:ea typeface="Calibri"/>
                <a:cs typeface="Times New Roman"/>
                <a:hlinkClick r:id="rId3" action="ppaction://hlinksldjump"/>
              </a:rPr>
              <a:t>2 </a:t>
            </a:r>
            <a:r>
              <a:rPr lang="ru-RU" sz="4400" b="1" dirty="0">
                <a:solidFill>
                  <a:schemeClr val="tx1"/>
                </a:solidFill>
                <a:latin typeface="Times New Roman"/>
                <a:ea typeface="Calibri"/>
                <a:cs typeface="Times New Roman"/>
                <a:hlinkClick r:id="rId3" action="ppaction://hlinksldjump"/>
              </a:rPr>
              <a:t>= </a:t>
            </a:r>
            <a:r>
              <a:rPr lang="ru-RU" sz="4400" b="1" dirty="0" smtClean="0">
                <a:solidFill>
                  <a:schemeClr val="tx1"/>
                </a:solidFill>
                <a:latin typeface="Times New Roman"/>
                <a:ea typeface="Calibri"/>
                <a:cs typeface="Times New Roman"/>
                <a:hlinkClick r:id="rId3" action="ppaction://hlinksldjump"/>
              </a:rPr>
              <a:t>а</a:t>
            </a:r>
            <a:r>
              <a:rPr lang="ru-RU" sz="4400" b="1" baseline="30000" dirty="0" smtClean="0">
                <a:solidFill>
                  <a:schemeClr val="tx1"/>
                </a:solidFill>
                <a:latin typeface="Times New Roman"/>
                <a:ea typeface="Calibri"/>
                <a:cs typeface="Times New Roman"/>
                <a:hlinkClick r:id="rId3" action="ppaction://hlinksldjump"/>
              </a:rPr>
              <a:t>2</a:t>
            </a:r>
            <a:r>
              <a:rPr lang="ru-RU" sz="4400" b="1" dirty="0" smtClean="0">
                <a:solidFill>
                  <a:schemeClr val="tx1"/>
                </a:solidFill>
                <a:latin typeface="Times New Roman"/>
                <a:ea typeface="Calibri"/>
                <a:cs typeface="Times New Roman"/>
                <a:hlinkClick r:id="rId3" action="ppaction://hlinksldjump"/>
              </a:rPr>
              <a:t>- 2ав </a:t>
            </a:r>
            <a:r>
              <a:rPr lang="ru-RU" sz="4400" b="1" dirty="0">
                <a:solidFill>
                  <a:schemeClr val="tx1"/>
                </a:solidFill>
                <a:latin typeface="Times New Roman"/>
                <a:ea typeface="Calibri"/>
                <a:cs typeface="Times New Roman"/>
                <a:hlinkClick r:id="rId3" action="ppaction://hlinksldjump"/>
              </a:rPr>
              <a:t>+ в</a:t>
            </a:r>
            <a:r>
              <a:rPr lang="ru-RU" sz="4400" b="1" baseline="30000" dirty="0">
                <a:solidFill>
                  <a:schemeClr val="tx1"/>
                </a:solidFill>
                <a:latin typeface="Times New Roman"/>
                <a:ea typeface="Calibri"/>
                <a:cs typeface="Times New Roman"/>
                <a:hlinkClick r:id="rId3" action="ppaction://hlinksldjump"/>
              </a:rPr>
              <a:t>2</a:t>
            </a:r>
            <a:endParaRPr lang="ru-RU" sz="4400" b="1" dirty="0">
              <a:solidFill>
                <a:schemeClr val="tx1"/>
              </a:solidFill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4400" b="1" dirty="0">
                <a:solidFill>
                  <a:schemeClr val="tx1"/>
                </a:solidFill>
                <a:latin typeface="Times New Roman"/>
                <a:ea typeface="Calibri"/>
                <a:cs typeface="Times New Roman"/>
                <a:hlinkClick r:id="rId3" action="ppaction://hlinksldjump"/>
              </a:rPr>
              <a:t>(</a:t>
            </a:r>
            <a:r>
              <a:rPr lang="ru-RU" sz="4400" b="1" dirty="0" smtClean="0">
                <a:solidFill>
                  <a:schemeClr val="tx1"/>
                </a:solidFill>
                <a:latin typeface="Times New Roman"/>
                <a:ea typeface="Calibri"/>
                <a:cs typeface="Times New Roman"/>
                <a:hlinkClick r:id="rId3" action="ppaction://hlinksldjump"/>
              </a:rPr>
              <a:t>а + в)</a:t>
            </a:r>
            <a:r>
              <a:rPr lang="ru-RU" sz="4400" b="1" baseline="30000" dirty="0" smtClean="0">
                <a:solidFill>
                  <a:schemeClr val="tx1"/>
                </a:solidFill>
                <a:latin typeface="Times New Roman"/>
                <a:ea typeface="Calibri"/>
                <a:cs typeface="Times New Roman"/>
                <a:hlinkClick r:id="rId3" action="ppaction://hlinksldjump"/>
              </a:rPr>
              <a:t>2 </a:t>
            </a:r>
            <a:r>
              <a:rPr lang="ru-RU" sz="4400" b="1" dirty="0">
                <a:solidFill>
                  <a:schemeClr val="tx1"/>
                </a:solidFill>
                <a:latin typeface="Times New Roman"/>
                <a:ea typeface="Calibri"/>
                <a:cs typeface="Times New Roman"/>
                <a:hlinkClick r:id="rId3" action="ppaction://hlinksldjump"/>
              </a:rPr>
              <a:t>= </a:t>
            </a:r>
            <a:r>
              <a:rPr lang="ru-RU" sz="4400" b="1" dirty="0" smtClean="0">
                <a:solidFill>
                  <a:schemeClr val="tx1"/>
                </a:solidFill>
                <a:latin typeface="Times New Roman"/>
                <a:ea typeface="Calibri"/>
                <a:cs typeface="Times New Roman"/>
                <a:hlinkClick r:id="rId3" action="ppaction://hlinksldjump"/>
              </a:rPr>
              <a:t>а</a:t>
            </a:r>
            <a:r>
              <a:rPr lang="ru-RU" sz="4400" b="1" baseline="30000" dirty="0" smtClean="0">
                <a:solidFill>
                  <a:schemeClr val="tx1"/>
                </a:solidFill>
                <a:latin typeface="Times New Roman"/>
                <a:ea typeface="Calibri"/>
                <a:cs typeface="Times New Roman"/>
                <a:hlinkClick r:id="rId3" action="ppaction://hlinksldjump"/>
              </a:rPr>
              <a:t>2 </a:t>
            </a:r>
            <a:r>
              <a:rPr lang="ru-RU" sz="4400" b="1" dirty="0" smtClean="0">
                <a:solidFill>
                  <a:schemeClr val="tx1"/>
                </a:solidFill>
                <a:latin typeface="Times New Roman"/>
                <a:ea typeface="Calibri"/>
                <a:cs typeface="Times New Roman"/>
                <a:hlinkClick r:id="rId3" action="ppaction://hlinksldjump"/>
              </a:rPr>
              <a:t>+ </a:t>
            </a:r>
            <a:r>
              <a:rPr lang="ru-RU" sz="4400" b="1" dirty="0" err="1">
                <a:solidFill>
                  <a:schemeClr val="tx1"/>
                </a:solidFill>
                <a:latin typeface="Times New Roman"/>
                <a:ea typeface="Calibri"/>
                <a:cs typeface="Times New Roman"/>
                <a:hlinkClick r:id="rId3" action="ppaction://hlinksldjump"/>
              </a:rPr>
              <a:t>ав</a:t>
            </a:r>
            <a:r>
              <a:rPr lang="ru-RU" sz="4400" b="1" dirty="0">
                <a:solidFill>
                  <a:schemeClr val="tx1"/>
                </a:solidFill>
                <a:latin typeface="Times New Roman"/>
                <a:ea typeface="Calibri"/>
                <a:cs typeface="Times New Roman"/>
                <a:hlinkClick r:id="rId3" action="ppaction://hlinksldjump"/>
              </a:rPr>
              <a:t> + в</a:t>
            </a:r>
            <a:r>
              <a:rPr lang="ru-RU" sz="4400" b="1" baseline="30000" dirty="0">
                <a:solidFill>
                  <a:schemeClr val="tx1"/>
                </a:solidFill>
                <a:latin typeface="Times New Roman"/>
                <a:ea typeface="Calibri"/>
                <a:cs typeface="Times New Roman"/>
                <a:hlinkClick r:id="rId3" action="ppaction://hlinksldjump"/>
              </a:rPr>
              <a:t>2</a:t>
            </a:r>
            <a:endParaRPr lang="ru-RU" sz="4400" b="1" dirty="0">
              <a:solidFill>
                <a:schemeClr val="tx1"/>
              </a:solidFill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4400" b="1" dirty="0">
                <a:solidFill>
                  <a:schemeClr val="tx1"/>
                </a:solidFill>
                <a:latin typeface="Times New Roman"/>
                <a:ea typeface="Calibri"/>
                <a:cs typeface="Times New Roman"/>
                <a:hlinkClick r:id="rId3" action="ppaction://hlinksldjump"/>
              </a:rPr>
              <a:t>(</a:t>
            </a:r>
            <a:r>
              <a:rPr lang="ru-RU" sz="4400" b="1" dirty="0" smtClean="0">
                <a:solidFill>
                  <a:schemeClr val="tx1"/>
                </a:solidFill>
                <a:latin typeface="Times New Roman"/>
                <a:ea typeface="Calibri"/>
                <a:cs typeface="Times New Roman"/>
                <a:hlinkClick r:id="rId3" action="ppaction://hlinksldjump"/>
              </a:rPr>
              <a:t>а + в)</a:t>
            </a:r>
            <a:r>
              <a:rPr lang="ru-RU" sz="4400" b="1" baseline="30000" dirty="0" smtClean="0">
                <a:solidFill>
                  <a:schemeClr val="tx1"/>
                </a:solidFill>
                <a:latin typeface="Times New Roman"/>
                <a:ea typeface="Calibri"/>
                <a:cs typeface="Times New Roman"/>
                <a:hlinkClick r:id="rId3" action="ppaction://hlinksldjump"/>
              </a:rPr>
              <a:t>2 </a:t>
            </a:r>
            <a:r>
              <a:rPr lang="ru-RU" sz="4400" b="1" dirty="0">
                <a:solidFill>
                  <a:schemeClr val="tx1"/>
                </a:solidFill>
                <a:latin typeface="Times New Roman"/>
                <a:ea typeface="Calibri"/>
                <a:cs typeface="Times New Roman"/>
                <a:hlinkClick r:id="rId3" action="ppaction://hlinksldjump"/>
              </a:rPr>
              <a:t>= а</a:t>
            </a:r>
            <a:r>
              <a:rPr lang="ru-RU" sz="4400" b="1" baseline="30000" dirty="0">
                <a:solidFill>
                  <a:schemeClr val="tx1"/>
                </a:solidFill>
                <a:latin typeface="Times New Roman"/>
                <a:ea typeface="Calibri"/>
                <a:cs typeface="Times New Roman"/>
                <a:hlinkClick r:id="rId3" action="ppaction://hlinksldjump"/>
              </a:rPr>
              <a:t>2</a:t>
            </a:r>
            <a:r>
              <a:rPr lang="ru-RU" sz="4400" b="1" dirty="0">
                <a:solidFill>
                  <a:schemeClr val="tx1"/>
                </a:solidFill>
                <a:latin typeface="Times New Roman"/>
                <a:ea typeface="Calibri"/>
                <a:cs typeface="Times New Roman"/>
                <a:hlinkClick r:id="rId3" action="ppaction://hlinksldjump"/>
              </a:rPr>
              <a:t> - 2ав + в</a:t>
            </a:r>
            <a:r>
              <a:rPr lang="ru-RU" sz="4400" b="1" baseline="30000" dirty="0">
                <a:solidFill>
                  <a:schemeClr val="tx1"/>
                </a:solidFill>
                <a:latin typeface="Times New Roman"/>
                <a:ea typeface="Calibri"/>
                <a:cs typeface="Times New Roman"/>
                <a:hlinkClick r:id="rId3" action="ppaction://hlinksldjump"/>
              </a:rPr>
              <a:t>2</a:t>
            </a:r>
            <a:endParaRPr lang="ru-RU" sz="4400" b="1" dirty="0">
              <a:solidFill>
                <a:schemeClr val="tx1"/>
              </a:solidFill>
              <a:latin typeface="Calibri"/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endParaRPr lang="ru-RU" sz="4400" b="1" dirty="0">
              <a:solidFill>
                <a:schemeClr val="tx1"/>
              </a:solidFill>
              <a:latin typeface="Calibri"/>
              <a:ea typeface="Calibri"/>
              <a:cs typeface="Times New Roman"/>
            </a:endParaRPr>
          </a:p>
          <a:p>
            <a:endParaRPr lang="ru-RU" sz="4400" b="1" dirty="0"/>
          </a:p>
        </p:txBody>
      </p:sp>
    </p:spTree>
    <p:extLst>
      <p:ext uri="{BB962C8B-B14F-4D97-AF65-F5344CB8AC3E}">
        <p14:creationId xmlns:p14="http://schemas.microsoft.com/office/powerpoint/2010/main" xmlns="" val="7908966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400" dirty="0"/>
              <a:t>Выберите формулу квадрата </a:t>
            </a:r>
            <a:r>
              <a:rPr lang="ru-RU" sz="4400" dirty="0" smtClean="0"/>
              <a:t>разности </a:t>
            </a:r>
            <a:r>
              <a:rPr lang="ru-RU" sz="4400" dirty="0"/>
              <a:t>двух выражений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ru-RU" sz="4400" b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  <a:hlinkClick r:id="rId2" action="ppaction://hlinksldjump"/>
              </a:rPr>
              <a:t>(</a:t>
            </a:r>
            <a:r>
              <a:rPr lang="ru-RU" sz="4400" b="1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  <a:hlinkClick r:id="rId2" action="ppaction://hlinksldjump"/>
              </a:rPr>
              <a:t>а - в)</a:t>
            </a:r>
            <a:r>
              <a:rPr lang="ru-RU" sz="4400" b="1" baseline="30000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  <a:hlinkClick r:id="rId2" action="ppaction://hlinksldjump"/>
              </a:rPr>
              <a:t>2 </a:t>
            </a:r>
            <a:r>
              <a:rPr lang="ru-RU" sz="4400" b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  <a:hlinkClick r:id="rId2" action="ppaction://hlinksldjump"/>
              </a:rPr>
              <a:t>= а</a:t>
            </a:r>
            <a:r>
              <a:rPr lang="ru-RU" sz="4400" b="1" baseline="30000" dirty="0">
                <a:solidFill>
                  <a:prstClr val="black"/>
                </a:solidFill>
                <a:latin typeface="Times New Roman"/>
                <a:ea typeface="Calibri"/>
                <a:cs typeface="Times New Roman"/>
                <a:hlinkClick r:id="rId2" action="ppaction://hlinksldjump"/>
              </a:rPr>
              <a:t>2 </a:t>
            </a:r>
            <a:r>
              <a:rPr lang="ru-RU" sz="4400" b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  <a:hlinkClick r:id="rId2" action="ppaction://hlinksldjump"/>
              </a:rPr>
              <a:t>+ 2ав + в</a:t>
            </a:r>
            <a:r>
              <a:rPr lang="ru-RU" sz="4400" b="1" baseline="30000" dirty="0">
                <a:solidFill>
                  <a:prstClr val="black"/>
                </a:solidFill>
                <a:latin typeface="Times New Roman"/>
                <a:ea typeface="Calibri"/>
                <a:cs typeface="Times New Roman"/>
                <a:hlinkClick r:id="rId2" action="ppaction://hlinksldjump"/>
              </a:rPr>
              <a:t>2</a:t>
            </a:r>
            <a:endParaRPr lang="ru-RU" sz="4400" b="1" dirty="0">
              <a:solidFill>
                <a:prstClr val="black"/>
              </a:solidFill>
              <a:latin typeface="Calibri"/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ru-RU" sz="4400" b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  <a:hlinkClick r:id="rId3" action="ppaction://hlinksldjump"/>
              </a:rPr>
              <a:t>(</a:t>
            </a:r>
            <a:r>
              <a:rPr lang="ru-RU" sz="4400" b="1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  <a:hlinkClick r:id="rId3" action="ppaction://hlinksldjump"/>
              </a:rPr>
              <a:t>а - в)</a:t>
            </a:r>
            <a:r>
              <a:rPr lang="ru-RU" sz="4400" b="1" baseline="30000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  <a:hlinkClick r:id="rId3" action="ppaction://hlinksldjump"/>
              </a:rPr>
              <a:t>2 </a:t>
            </a:r>
            <a:r>
              <a:rPr lang="ru-RU" sz="4400" b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  <a:hlinkClick r:id="rId3" action="ppaction://hlinksldjump"/>
              </a:rPr>
              <a:t>= а</a:t>
            </a:r>
            <a:r>
              <a:rPr lang="ru-RU" sz="4400" b="1" baseline="30000" dirty="0">
                <a:solidFill>
                  <a:prstClr val="black"/>
                </a:solidFill>
                <a:latin typeface="Times New Roman"/>
                <a:ea typeface="Calibri"/>
                <a:cs typeface="Times New Roman"/>
                <a:hlinkClick r:id="rId3" action="ppaction://hlinksldjump"/>
              </a:rPr>
              <a:t>2</a:t>
            </a:r>
            <a:r>
              <a:rPr lang="ru-RU" sz="4400" b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  <a:hlinkClick r:id="rId3" action="ppaction://hlinksldjump"/>
              </a:rPr>
              <a:t>- 2ав + в</a:t>
            </a:r>
            <a:r>
              <a:rPr lang="ru-RU" sz="4400" b="1" baseline="30000" dirty="0">
                <a:solidFill>
                  <a:prstClr val="black"/>
                </a:solidFill>
                <a:latin typeface="Times New Roman"/>
                <a:ea typeface="Calibri"/>
                <a:cs typeface="Times New Roman"/>
                <a:hlinkClick r:id="rId3" action="ppaction://hlinksldjump"/>
              </a:rPr>
              <a:t>2</a:t>
            </a:r>
            <a:endParaRPr lang="ru-RU" sz="4400" b="1" dirty="0">
              <a:solidFill>
                <a:prstClr val="black"/>
              </a:solidFill>
              <a:latin typeface="Calibri"/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ru-RU" sz="4400" b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  <a:hlinkClick r:id="rId2" action="ppaction://hlinksldjump"/>
              </a:rPr>
              <a:t>(</a:t>
            </a:r>
            <a:r>
              <a:rPr lang="ru-RU" sz="4400" b="1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  <a:hlinkClick r:id="rId2" action="ppaction://hlinksldjump"/>
              </a:rPr>
              <a:t>а - в)</a:t>
            </a:r>
            <a:r>
              <a:rPr lang="ru-RU" sz="4400" b="1" baseline="30000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  <a:hlinkClick r:id="rId2" action="ppaction://hlinksldjump"/>
              </a:rPr>
              <a:t>2 </a:t>
            </a:r>
            <a:r>
              <a:rPr lang="ru-RU" sz="4400" b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  <a:hlinkClick r:id="rId2" action="ppaction://hlinksldjump"/>
              </a:rPr>
              <a:t>= а</a:t>
            </a:r>
            <a:r>
              <a:rPr lang="ru-RU" sz="4400" b="1" baseline="30000" dirty="0">
                <a:solidFill>
                  <a:prstClr val="black"/>
                </a:solidFill>
                <a:latin typeface="Times New Roman"/>
                <a:ea typeface="Calibri"/>
                <a:cs typeface="Times New Roman"/>
                <a:hlinkClick r:id="rId2" action="ppaction://hlinksldjump"/>
              </a:rPr>
              <a:t>2 </a:t>
            </a:r>
            <a:r>
              <a:rPr lang="ru-RU" sz="4400" b="1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  <a:hlinkClick r:id="rId2" action="ppaction://hlinksldjump"/>
              </a:rPr>
              <a:t>- </a:t>
            </a:r>
            <a:r>
              <a:rPr lang="ru-RU" sz="4400" b="1" dirty="0" err="1">
                <a:solidFill>
                  <a:prstClr val="black"/>
                </a:solidFill>
                <a:latin typeface="Times New Roman"/>
                <a:ea typeface="Calibri"/>
                <a:cs typeface="Times New Roman"/>
                <a:hlinkClick r:id="rId2" action="ppaction://hlinksldjump"/>
              </a:rPr>
              <a:t>ав</a:t>
            </a:r>
            <a:r>
              <a:rPr lang="ru-RU" sz="4400" b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  <a:hlinkClick r:id="rId2" action="ppaction://hlinksldjump"/>
              </a:rPr>
              <a:t> + в</a:t>
            </a:r>
            <a:r>
              <a:rPr lang="ru-RU" sz="4400" b="1" baseline="30000" dirty="0">
                <a:solidFill>
                  <a:prstClr val="black"/>
                </a:solidFill>
                <a:latin typeface="Times New Roman"/>
                <a:ea typeface="Calibri"/>
                <a:cs typeface="Times New Roman"/>
                <a:hlinkClick r:id="rId2" action="ppaction://hlinksldjump"/>
              </a:rPr>
              <a:t>2</a:t>
            </a:r>
            <a:endParaRPr lang="ru-RU" sz="4400" b="1" dirty="0">
              <a:solidFill>
                <a:prstClr val="black"/>
              </a:solidFill>
              <a:latin typeface="Calibri"/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ru-RU" sz="4400" b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  <a:hlinkClick r:id="rId2" action="ppaction://hlinksldjump"/>
              </a:rPr>
              <a:t>(</a:t>
            </a:r>
            <a:r>
              <a:rPr lang="ru-RU" sz="4400" b="1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  <a:hlinkClick r:id="rId2" action="ppaction://hlinksldjump"/>
              </a:rPr>
              <a:t>а - в)</a:t>
            </a:r>
            <a:r>
              <a:rPr lang="ru-RU" sz="4400" b="1" baseline="30000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  <a:hlinkClick r:id="rId2" action="ppaction://hlinksldjump"/>
              </a:rPr>
              <a:t>2 </a:t>
            </a:r>
            <a:r>
              <a:rPr lang="ru-RU" sz="4400" b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  <a:hlinkClick r:id="rId2" action="ppaction://hlinksldjump"/>
              </a:rPr>
              <a:t>= а</a:t>
            </a:r>
            <a:r>
              <a:rPr lang="ru-RU" sz="4400" b="1" baseline="30000" dirty="0">
                <a:solidFill>
                  <a:prstClr val="black"/>
                </a:solidFill>
                <a:latin typeface="Times New Roman"/>
                <a:ea typeface="Calibri"/>
                <a:cs typeface="Times New Roman"/>
                <a:hlinkClick r:id="rId2" action="ppaction://hlinksldjump"/>
              </a:rPr>
              <a:t>2</a:t>
            </a:r>
            <a:r>
              <a:rPr lang="ru-RU" sz="4400" b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  <a:hlinkClick r:id="rId2" action="ppaction://hlinksldjump"/>
              </a:rPr>
              <a:t> - </a:t>
            </a:r>
            <a:r>
              <a:rPr lang="ru-RU" sz="4400" b="1">
                <a:solidFill>
                  <a:prstClr val="black"/>
                </a:solidFill>
                <a:latin typeface="Times New Roman"/>
                <a:ea typeface="Calibri"/>
                <a:cs typeface="Times New Roman"/>
                <a:hlinkClick r:id="rId2" action="ppaction://hlinksldjump"/>
              </a:rPr>
              <a:t>2ав </a:t>
            </a:r>
            <a:r>
              <a:rPr lang="ru-RU" sz="4400" b="1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  <a:hlinkClick r:id="rId2" action="ppaction://hlinksldjump"/>
              </a:rPr>
              <a:t>- </a:t>
            </a:r>
            <a:r>
              <a:rPr lang="ru-RU" sz="4400" b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  <a:hlinkClick r:id="rId2" action="ppaction://hlinksldjump"/>
              </a:rPr>
              <a:t>в</a:t>
            </a:r>
            <a:r>
              <a:rPr lang="ru-RU" sz="4400" b="1" baseline="30000" dirty="0">
                <a:solidFill>
                  <a:prstClr val="black"/>
                </a:solidFill>
                <a:latin typeface="Times New Roman"/>
                <a:ea typeface="Calibri"/>
                <a:cs typeface="Times New Roman"/>
                <a:hlinkClick r:id="rId2" action="ppaction://hlinksldjump"/>
              </a:rPr>
              <a:t>2</a:t>
            </a:r>
            <a:endParaRPr lang="ru-RU" sz="4400" b="1" dirty="0">
              <a:solidFill>
                <a:prstClr val="black"/>
              </a:solidFill>
              <a:latin typeface="Calibri"/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62197724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411560"/>
          </a:xfrm>
        </p:spPr>
        <p:txBody>
          <a:bodyPr/>
          <a:lstStyle/>
          <a:p>
            <a:r>
              <a:rPr lang="ru-RU" sz="4400" dirty="0" smtClean="0"/>
              <a:t>Чему равна разность квадратов двух выражений</a:t>
            </a:r>
            <a:endParaRPr lang="ru-RU" sz="4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4400" b="1" dirty="0">
                <a:solidFill>
                  <a:schemeClr val="tx1"/>
                </a:solidFill>
                <a:latin typeface="Times New Roman"/>
                <a:ea typeface="Calibri"/>
                <a:cs typeface="Times New Roman"/>
                <a:hlinkClick r:id="rId2" action="ppaction://hlinksldjump"/>
              </a:rPr>
              <a:t>а</a:t>
            </a:r>
            <a:r>
              <a:rPr lang="ru-RU" sz="4400" b="1" baseline="30000" dirty="0">
                <a:solidFill>
                  <a:schemeClr val="tx1"/>
                </a:solidFill>
                <a:latin typeface="Times New Roman"/>
                <a:ea typeface="Calibri"/>
                <a:cs typeface="Times New Roman"/>
                <a:hlinkClick r:id="rId2" action="ppaction://hlinksldjump"/>
              </a:rPr>
              <a:t>2</a:t>
            </a:r>
            <a:r>
              <a:rPr lang="ru-RU" sz="4400" b="1" dirty="0">
                <a:solidFill>
                  <a:schemeClr val="tx1"/>
                </a:solidFill>
                <a:latin typeface="Times New Roman"/>
                <a:ea typeface="Calibri"/>
                <a:cs typeface="Times New Roman"/>
                <a:hlinkClick r:id="rId2" action="ppaction://hlinksldjump"/>
              </a:rPr>
              <a:t> - 2ав </a:t>
            </a:r>
            <a:r>
              <a:rPr lang="ru-RU" sz="4400" b="1" dirty="0" smtClean="0">
                <a:solidFill>
                  <a:schemeClr val="tx1"/>
                </a:solidFill>
                <a:latin typeface="Times New Roman"/>
                <a:ea typeface="Calibri"/>
                <a:cs typeface="Times New Roman"/>
                <a:hlinkClick r:id="rId2" action="ppaction://hlinksldjump"/>
              </a:rPr>
              <a:t>+ в</a:t>
            </a:r>
            <a:r>
              <a:rPr lang="ru-RU" sz="4400" b="1" baseline="30000" dirty="0" smtClean="0">
                <a:solidFill>
                  <a:schemeClr val="tx1"/>
                </a:solidFill>
                <a:latin typeface="Times New Roman"/>
                <a:ea typeface="Calibri"/>
                <a:cs typeface="Times New Roman"/>
                <a:hlinkClick r:id="rId2" action="ppaction://hlinksldjump"/>
              </a:rPr>
              <a:t>2</a:t>
            </a:r>
            <a:endParaRPr lang="ru-RU" sz="4400" b="1" baseline="30000" dirty="0" smtClean="0">
              <a:solidFill>
                <a:schemeClr val="tx1"/>
              </a:solidFill>
              <a:latin typeface="Times New Roman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4400" b="1" dirty="0">
                <a:solidFill>
                  <a:schemeClr val="tx1"/>
                </a:solidFill>
                <a:latin typeface="Times New Roman"/>
                <a:ea typeface="Calibri"/>
                <a:cs typeface="Times New Roman"/>
                <a:hlinkClick r:id="rId3" action="ppaction://hlinksldjump"/>
              </a:rPr>
              <a:t>(а - в) (а + в</a:t>
            </a:r>
            <a:r>
              <a:rPr lang="ru-RU" sz="4400" b="1" dirty="0" smtClean="0">
                <a:solidFill>
                  <a:schemeClr val="tx1"/>
                </a:solidFill>
                <a:latin typeface="Times New Roman"/>
                <a:ea typeface="Calibri"/>
                <a:cs typeface="Times New Roman"/>
                <a:hlinkClick r:id="rId3" action="ppaction://hlinksldjump"/>
              </a:rPr>
              <a:t>)</a:t>
            </a:r>
            <a:endParaRPr lang="ru-RU" sz="4400" b="1" dirty="0" smtClean="0">
              <a:solidFill>
                <a:schemeClr val="tx1"/>
              </a:solidFill>
              <a:latin typeface="Times New Roman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4400" b="1" dirty="0">
                <a:solidFill>
                  <a:schemeClr val="tx1"/>
                </a:solidFill>
                <a:latin typeface="Times New Roman"/>
                <a:ea typeface="Calibri"/>
                <a:cs typeface="Times New Roman"/>
                <a:hlinkClick r:id="rId2" action="ppaction://hlinksldjump"/>
              </a:rPr>
              <a:t>(а - в) (а</a:t>
            </a:r>
            <a:r>
              <a:rPr lang="ru-RU" sz="4400" b="1" baseline="30000" dirty="0">
                <a:solidFill>
                  <a:schemeClr val="tx1"/>
                </a:solidFill>
                <a:latin typeface="Times New Roman"/>
                <a:ea typeface="Calibri"/>
                <a:cs typeface="Times New Roman"/>
                <a:hlinkClick r:id="rId2" action="ppaction://hlinksldjump"/>
              </a:rPr>
              <a:t>2</a:t>
            </a:r>
            <a:r>
              <a:rPr lang="ru-RU" sz="4400" b="1" dirty="0">
                <a:solidFill>
                  <a:schemeClr val="tx1"/>
                </a:solidFill>
                <a:latin typeface="Times New Roman"/>
                <a:ea typeface="Calibri"/>
                <a:cs typeface="Times New Roman"/>
                <a:hlinkClick r:id="rId2" action="ppaction://hlinksldjump"/>
              </a:rPr>
              <a:t>+ </a:t>
            </a:r>
            <a:r>
              <a:rPr lang="ru-RU" sz="4400" b="1" dirty="0" err="1">
                <a:solidFill>
                  <a:schemeClr val="tx1"/>
                </a:solidFill>
                <a:latin typeface="Times New Roman"/>
                <a:ea typeface="Calibri"/>
                <a:cs typeface="Times New Roman"/>
                <a:hlinkClick r:id="rId2" action="ppaction://hlinksldjump"/>
              </a:rPr>
              <a:t>ав</a:t>
            </a:r>
            <a:r>
              <a:rPr lang="ru-RU" sz="4400" b="1" dirty="0">
                <a:solidFill>
                  <a:schemeClr val="tx1"/>
                </a:solidFill>
                <a:latin typeface="Times New Roman"/>
                <a:ea typeface="Calibri"/>
                <a:cs typeface="Times New Roman"/>
                <a:hlinkClick r:id="rId2" action="ppaction://hlinksldjump"/>
              </a:rPr>
              <a:t> + в</a:t>
            </a:r>
            <a:r>
              <a:rPr lang="ru-RU" sz="4400" b="1" baseline="30000" dirty="0">
                <a:solidFill>
                  <a:schemeClr val="tx1"/>
                </a:solidFill>
                <a:latin typeface="Times New Roman"/>
                <a:ea typeface="Calibri"/>
                <a:cs typeface="Times New Roman"/>
                <a:hlinkClick r:id="rId2" action="ppaction://hlinksldjump"/>
              </a:rPr>
              <a:t>2</a:t>
            </a:r>
            <a:r>
              <a:rPr lang="ru-RU" sz="4400" b="1" dirty="0">
                <a:solidFill>
                  <a:schemeClr val="tx1"/>
                </a:solidFill>
                <a:latin typeface="Times New Roman"/>
                <a:ea typeface="Calibri"/>
                <a:cs typeface="Times New Roman"/>
                <a:hlinkClick r:id="rId2" action="ppaction://hlinksldjump"/>
              </a:rPr>
              <a:t>)</a:t>
            </a:r>
            <a:endParaRPr lang="ru-RU" sz="2800" b="1" dirty="0">
              <a:solidFill>
                <a:schemeClr val="tx1"/>
              </a:solidFill>
              <a:latin typeface="Calibri"/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ru-RU" sz="4400" b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  <a:hlinkClick r:id="rId2" action="ppaction://hlinksldjump"/>
              </a:rPr>
              <a:t>а</a:t>
            </a:r>
            <a:r>
              <a:rPr lang="ru-RU" sz="4400" b="1" baseline="30000" dirty="0">
                <a:solidFill>
                  <a:prstClr val="black"/>
                </a:solidFill>
                <a:latin typeface="Times New Roman"/>
                <a:ea typeface="Calibri"/>
                <a:cs typeface="Times New Roman"/>
                <a:hlinkClick r:id="rId2" action="ppaction://hlinksldjump"/>
              </a:rPr>
              <a:t>2</a:t>
            </a:r>
            <a:r>
              <a:rPr lang="ru-RU" sz="4400" b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  <a:hlinkClick r:id="rId2" action="ppaction://hlinksldjump"/>
              </a:rPr>
              <a:t> </a:t>
            </a:r>
            <a:r>
              <a:rPr lang="ru-RU" sz="4400" b="1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  <a:hlinkClick r:id="rId2" action="ppaction://hlinksldjump"/>
              </a:rPr>
              <a:t>+ </a:t>
            </a:r>
            <a:r>
              <a:rPr lang="ru-RU" sz="4400" b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  <a:hlinkClick r:id="rId2" action="ppaction://hlinksldjump"/>
              </a:rPr>
              <a:t>2ав + в</a:t>
            </a:r>
            <a:r>
              <a:rPr lang="ru-RU" sz="4400" b="1" baseline="30000" dirty="0">
                <a:solidFill>
                  <a:prstClr val="black"/>
                </a:solidFill>
                <a:latin typeface="Times New Roman"/>
                <a:ea typeface="Calibri"/>
                <a:cs typeface="Times New Roman"/>
                <a:hlinkClick r:id="rId2" action="ppaction://hlinksldjump"/>
              </a:rPr>
              <a:t>2</a:t>
            </a:r>
            <a:endParaRPr lang="ru-RU" sz="4400" b="1" baseline="30000" dirty="0">
              <a:solidFill>
                <a:prstClr val="black"/>
              </a:solidFill>
              <a:latin typeface="Times New Roman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ru-RU" sz="4400" dirty="0">
              <a:solidFill>
                <a:schemeClr val="tx1"/>
              </a:solidFill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ru-RU" sz="4400" dirty="0">
              <a:solidFill>
                <a:schemeClr val="tx1"/>
              </a:solidFill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261254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339552"/>
          </a:xfrm>
        </p:spPr>
        <p:txBody>
          <a:bodyPr/>
          <a:lstStyle/>
          <a:p>
            <a:r>
              <a:rPr lang="ru-RU" sz="4400" dirty="0" smtClean="0"/>
              <a:t>Выберите формулу суммы кубов двух выражений</a:t>
            </a:r>
            <a:endParaRPr lang="ru-RU" sz="4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ru-RU" sz="4400" b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  <a:hlinkClick r:id="rId2" action="ppaction://hlinksldjump"/>
              </a:rPr>
              <a:t>(а - в) (</a:t>
            </a:r>
            <a:r>
              <a:rPr lang="ru-RU" sz="4400" b="1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  <a:hlinkClick r:id="rId2" action="ppaction://hlinksldjump"/>
              </a:rPr>
              <a:t>а</a:t>
            </a:r>
            <a:r>
              <a:rPr lang="ru-RU" sz="4400" b="1" baseline="30000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  <a:hlinkClick r:id="rId2" action="ppaction://hlinksldjump"/>
              </a:rPr>
              <a:t>2 </a:t>
            </a:r>
            <a:r>
              <a:rPr lang="ru-RU" sz="4400" b="1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  <a:hlinkClick r:id="rId2" action="ppaction://hlinksldjump"/>
              </a:rPr>
              <a:t>+ </a:t>
            </a:r>
            <a:r>
              <a:rPr lang="ru-RU" sz="4400" b="1" dirty="0" err="1">
                <a:solidFill>
                  <a:prstClr val="black"/>
                </a:solidFill>
                <a:latin typeface="Times New Roman"/>
                <a:ea typeface="Calibri"/>
                <a:cs typeface="Times New Roman"/>
                <a:hlinkClick r:id="rId2" action="ppaction://hlinksldjump"/>
              </a:rPr>
              <a:t>ав</a:t>
            </a:r>
            <a:r>
              <a:rPr lang="ru-RU" sz="4400" b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  <a:hlinkClick r:id="rId2" action="ppaction://hlinksldjump"/>
              </a:rPr>
              <a:t> + в</a:t>
            </a:r>
            <a:r>
              <a:rPr lang="ru-RU" sz="4400" b="1" baseline="30000" dirty="0">
                <a:solidFill>
                  <a:prstClr val="black"/>
                </a:solidFill>
                <a:latin typeface="Times New Roman"/>
                <a:ea typeface="Calibri"/>
                <a:cs typeface="Times New Roman"/>
                <a:hlinkClick r:id="rId2" action="ppaction://hlinksldjump"/>
              </a:rPr>
              <a:t>2</a:t>
            </a:r>
            <a:r>
              <a:rPr lang="ru-RU" sz="4400" b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  <a:hlinkClick r:id="rId2" action="ppaction://hlinksldjump"/>
              </a:rPr>
              <a:t>)</a:t>
            </a:r>
            <a:endParaRPr lang="ru-RU" sz="2800" b="1" dirty="0">
              <a:solidFill>
                <a:prstClr val="black"/>
              </a:solidFill>
              <a:latin typeface="Calibri"/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ru-RU" sz="4400" b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  <a:hlinkClick r:id="rId3" action="ppaction://hlinksldjump"/>
              </a:rPr>
              <a:t>(а </a:t>
            </a:r>
            <a:r>
              <a:rPr lang="ru-RU" sz="4400" b="1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  <a:hlinkClick r:id="rId3" action="ppaction://hlinksldjump"/>
              </a:rPr>
              <a:t>+ </a:t>
            </a:r>
            <a:r>
              <a:rPr lang="ru-RU" sz="4400" b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  <a:hlinkClick r:id="rId3" action="ppaction://hlinksldjump"/>
              </a:rPr>
              <a:t>в) (</a:t>
            </a:r>
            <a:r>
              <a:rPr lang="ru-RU" sz="4400" b="1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  <a:hlinkClick r:id="rId3" action="ppaction://hlinksldjump"/>
              </a:rPr>
              <a:t>а</a:t>
            </a:r>
            <a:r>
              <a:rPr lang="ru-RU" sz="4400" b="1" baseline="30000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  <a:hlinkClick r:id="rId3" action="ppaction://hlinksldjump"/>
              </a:rPr>
              <a:t>2</a:t>
            </a:r>
            <a:r>
              <a:rPr lang="ru-RU" sz="4400" b="1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  <a:hlinkClick r:id="rId3" action="ppaction://hlinksldjump"/>
              </a:rPr>
              <a:t>- </a:t>
            </a:r>
            <a:r>
              <a:rPr lang="ru-RU" sz="4400" b="1" dirty="0" err="1">
                <a:solidFill>
                  <a:prstClr val="black"/>
                </a:solidFill>
                <a:latin typeface="Times New Roman"/>
                <a:ea typeface="Calibri"/>
                <a:cs typeface="Times New Roman"/>
                <a:hlinkClick r:id="rId3" action="ppaction://hlinksldjump"/>
              </a:rPr>
              <a:t>ав</a:t>
            </a:r>
            <a:r>
              <a:rPr lang="ru-RU" sz="4400" b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  <a:hlinkClick r:id="rId3" action="ppaction://hlinksldjump"/>
              </a:rPr>
              <a:t> + в</a:t>
            </a:r>
            <a:r>
              <a:rPr lang="ru-RU" sz="4400" b="1" baseline="30000" dirty="0">
                <a:solidFill>
                  <a:prstClr val="black"/>
                </a:solidFill>
                <a:latin typeface="Times New Roman"/>
                <a:ea typeface="Calibri"/>
                <a:cs typeface="Times New Roman"/>
                <a:hlinkClick r:id="rId3" action="ppaction://hlinksldjump"/>
              </a:rPr>
              <a:t>2</a:t>
            </a:r>
            <a:r>
              <a:rPr lang="ru-RU" sz="4400" b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  <a:hlinkClick r:id="rId3" action="ppaction://hlinksldjump"/>
              </a:rPr>
              <a:t>)</a:t>
            </a:r>
            <a:endParaRPr lang="ru-RU" sz="2800" b="1" dirty="0">
              <a:solidFill>
                <a:prstClr val="black"/>
              </a:solidFill>
              <a:latin typeface="Calibri"/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ru-RU" sz="4400" b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  <a:hlinkClick r:id="rId2" action="ppaction://hlinksldjump"/>
              </a:rPr>
              <a:t>(а </a:t>
            </a:r>
            <a:r>
              <a:rPr lang="ru-RU" sz="4400" b="1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  <a:hlinkClick r:id="rId2" action="ppaction://hlinksldjump"/>
              </a:rPr>
              <a:t>+ </a:t>
            </a:r>
            <a:r>
              <a:rPr lang="ru-RU" sz="4400" b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  <a:hlinkClick r:id="rId2" action="ppaction://hlinksldjump"/>
              </a:rPr>
              <a:t>в) (а</a:t>
            </a:r>
            <a:r>
              <a:rPr lang="ru-RU" sz="4400" b="1" baseline="30000" dirty="0">
                <a:solidFill>
                  <a:prstClr val="black"/>
                </a:solidFill>
                <a:latin typeface="Times New Roman"/>
                <a:ea typeface="Calibri"/>
                <a:cs typeface="Times New Roman"/>
                <a:hlinkClick r:id="rId2" action="ppaction://hlinksldjump"/>
              </a:rPr>
              <a:t>2</a:t>
            </a:r>
            <a:r>
              <a:rPr lang="ru-RU" sz="4400" b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  <a:hlinkClick r:id="rId2" action="ppaction://hlinksldjump"/>
              </a:rPr>
              <a:t>+ </a:t>
            </a:r>
            <a:r>
              <a:rPr lang="ru-RU" sz="4400" b="1" dirty="0" err="1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  <a:hlinkClick r:id="rId2" action="ppaction://hlinksldjump"/>
              </a:rPr>
              <a:t>ав</a:t>
            </a:r>
            <a:r>
              <a:rPr lang="ru-RU" sz="4400" b="1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  <a:hlinkClick r:id="rId2" action="ppaction://hlinksldjump"/>
              </a:rPr>
              <a:t> </a:t>
            </a:r>
            <a:r>
              <a:rPr lang="ru-RU" sz="4400" b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  <a:hlinkClick r:id="rId2" action="ppaction://hlinksldjump"/>
              </a:rPr>
              <a:t>+ в</a:t>
            </a:r>
            <a:r>
              <a:rPr lang="ru-RU" sz="4400" b="1" baseline="30000" dirty="0">
                <a:solidFill>
                  <a:prstClr val="black"/>
                </a:solidFill>
                <a:latin typeface="Times New Roman"/>
                <a:ea typeface="Calibri"/>
                <a:cs typeface="Times New Roman"/>
                <a:hlinkClick r:id="rId2" action="ppaction://hlinksldjump"/>
              </a:rPr>
              <a:t>2</a:t>
            </a:r>
            <a:r>
              <a:rPr lang="ru-RU" sz="4400" b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  <a:hlinkClick r:id="rId2" action="ppaction://hlinksldjump"/>
              </a:rPr>
              <a:t>)</a:t>
            </a:r>
            <a:endParaRPr lang="ru-RU" sz="2800" b="1" dirty="0">
              <a:solidFill>
                <a:prstClr val="black"/>
              </a:solidFill>
              <a:latin typeface="Calibri"/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ru-RU" sz="4400" b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  <a:hlinkClick r:id="rId2" action="ppaction://hlinksldjump"/>
              </a:rPr>
              <a:t>(а </a:t>
            </a:r>
            <a:r>
              <a:rPr lang="ru-RU" sz="4400" b="1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  <a:hlinkClick r:id="rId2" action="ppaction://hlinksldjump"/>
              </a:rPr>
              <a:t>+ </a:t>
            </a:r>
            <a:r>
              <a:rPr lang="ru-RU" sz="4400" b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  <a:hlinkClick r:id="rId2" action="ppaction://hlinksldjump"/>
              </a:rPr>
              <a:t>в) (</a:t>
            </a:r>
            <a:r>
              <a:rPr lang="ru-RU" sz="4400" b="1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  <a:hlinkClick r:id="rId2" action="ppaction://hlinksldjump"/>
              </a:rPr>
              <a:t>а</a:t>
            </a:r>
            <a:r>
              <a:rPr lang="ru-RU" sz="4400" b="1" baseline="30000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  <a:hlinkClick r:id="rId2" action="ppaction://hlinksldjump"/>
              </a:rPr>
              <a:t>2</a:t>
            </a:r>
            <a:r>
              <a:rPr lang="ru-RU" sz="4400" b="1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  <a:hlinkClick r:id="rId2" action="ppaction://hlinksldjump"/>
              </a:rPr>
              <a:t>- 2ав </a:t>
            </a:r>
            <a:r>
              <a:rPr lang="ru-RU" sz="4400" b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  <a:hlinkClick r:id="rId2" action="ppaction://hlinksldjump"/>
              </a:rPr>
              <a:t>+ в</a:t>
            </a:r>
            <a:r>
              <a:rPr lang="ru-RU" sz="4400" b="1" baseline="30000" dirty="0">
                <a:solidFill>
                  <a:prstClr val="black"/>
                </a:solidFill>
                <a:latin typeface="Times New Roman"/>
                <a:ea typeface="Calibri"/>
                <a:cs typeface="Times New Roman"/>
                <a:hlinkClick r:id="rId2" action="ppaction://hlinksldjump"/>
              </a:rPr>
              <a:t>2</a:t>
            </a:r>
            <a:r>
              <a:rPr lang="ru-RU" sz="4400" b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  <a:hlinkClick r:id="rId2" action="ppaction://hlinksldjump"/>
              </a:rPr>
              <a:t>)</a:t>
            </a:r>
            <a:endParaRPr lang="ru-RU" sz="2800" b="1" dirty="0">
              <a:solidFill>
                <a:prstClr val="black"/>
              </a:solidFill>
              <a:latin typeface="Calibri"/>
              <a:ea typeface="Calibri"/>
              <a:cs typeface="Times New Roman"/>
            </a:endParaRPr>
          </a:p>
          <a:p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xmlns="" val="8277485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400" dirty="0">
                <a:solidFill>
                  <a:srgbClr val="073E87"/>
                </a:solidFill>
              </a:rPr>
              <a:t>Выберите формулу </a:t>
            </a:r>
            <a:r>
              <a:rPr lang="ru-RU" sz="4400" dirty="0" smtClean="0">
                <a:solidFill>
                  <a:srgbClr val="073E87"/>
                </a:solidFill>
              </a:rPr>
              <a:t>разности </a:t>
            </a:r>
            <a:r>
              <a:rPr lang="ru-RU" sz="4400" dirty="0">
                <a:solidFill>
                  <a:srgbClr val="073E87"/>
                </a:solidFill>
              </a:rPr>
              <a:t>кубов двух выражений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ru-RU" sz="4400" b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  <a:hlinkClick r:id="rId2" action="ppaction://hlinksldjump"/>
              </a:rPr>
              <a:t>(а - в) (</a:t>
            </a:r>
            <a:r>
              <a:rPr lang="ru-RU" sz="4400" b="1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  <a:hlinkClick r:id="rId2" action="ppaction://hlinksldjump"/>
              </a:rPr>
              <a:t>а</a:t>
            </a:r>
            <a:r>
              <a:rPr lang="ru-RU" sz="4400" b="1" baseline="30000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  <a:hlinkClick r:id="rId2" action="ppaction://hlinksldjump"/>
              </a:rPr>
              <a:t>2 </a:t>
            </a:r>
            <a:r>
              <a:rPr lang="ru-RU" sz="4400" b="1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  <a:hlinkClick r:id="rId2" action="ppaction://hlinksldjump"/>
              </a:rPr>
              <a:t>+ </a:t>
            </a:r>
            <a:r>
              <a:rPr lang="ru-RU" sz="4400" b="1" dirty="0" err="1">
                <a:solidFill>
                  <a:prstClr val="black"/>
                </a:solidFill>
                <a:latin typeface="Times New Roman"/>
                <a:ea typeface="Calibri"/>
                <a:cs typeface="Times New Roman"/>
                <a:hlinkClick r:id="rId2" action="ppaction://hlinksldjump"/>
              </a:rPr>
              <a:t>ав</a:t>
            </a:r>
            <a:r>
              <a:rPr lang="ru-RU" sz="4400" b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  <a:hlinkClick r:id="rId2" action="ppaction://hlinksldjump"/>
              </a:rPr>
              <a:t> + в</a:t>
            </a:r>
            <a:r>
              <a:rPr lang="ru-RU" sz="4400" b="1" baseline="30000" dirty="0">
                <a:solidFill>
                  <a:prstClr val="black"/>
                </a:solidFill>
                <a:latin typeface="Times New Roman"/>
                <a:ea typeface="Calibri"/>
                <a:cs typeface="Times New Roman"/>
                <a:hlinkClick r:id="rId2" action="ppaction://hlinksldjump"/>
              </a:rPr>
              <a:t>2</a:t>
            </a:r>
            <a:r>
              <a:rPr lang="ru-RU" sz="4400" b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  <a:hlinkClick r:id="rId2" action="ppaction://hlinksldjump"/>
              </a:rPr>
              <a:t>)</a:t>
            </a:r>
            <a:endParaRPr lang="ru-RU" sz="2800" b="1" dirty="0">
              <a:solidFill>
                <a:prstClr val="black"/>
              </a:solidFill>
              <a:latin typeface="Calibri"/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ru-RU" sz="4400" b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  <a:hlinkClick r:id="rId3" action="ppaction://hlinksldjump"/>
              </a:rPr>
              <a:t>(а + в) (а</a:t>
            </a:r>
            <a:r>
              <a:rPr lang="ru-RU" sz="4400" b="1" baseline="30000" dirty="0">
                <a:solidFill>
                  <a:prstClr val="black"/>
                </a:solidFill>
                <a:latin typeface="Times New Roman"/>
                <a:ea typeface="Calibri"/>
                <a:cs typeface="Times New Roman"/>
                <a:hlinkClick r:id="rId3" action="ppaction://hlinksldjump"/>
              </a:rPr>
              <a:t>2</a:t>
            </a:r>
            <a:r>
              <a:rPr lang="ru-RU" sz="4400" b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  <a:hlinkClick r:id="rId3" action="ppaction://hlinksldjump"/>
              </a:rPr>
              <a:t>- </a:t>
            </a:r>
            <a:r>
              <a:rPr lang="ru-RU" sz="4400" b="1" dirty="0" err="1">
                <a:solidFill>
                  <a:prstClr val="black"/>
                </a:solidFill>
                <a:latin typeface="Times New Roman"/>
                <a:ea typeface="Calibri"/>
                <a:cs typeface="Times New Roman"/>
                <a:hlinkClick r:id="rId3" action="ppaction://hlinksldjump"/>
              </a:rPr>
              <a:t>ав</a:t>
            </a:r>
            <a:r>
              <a:rPr lang="ru-RU" sz="4400" b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  <a:hlinkClick r:id="rId3" action="ppaction://hlinksldjump"/>
              </a:rPr>
              <a:t> + в</a:t>
            </a:r>
            <a:r>
              <a:rPr lang="ru-RU" sz="4400" b="1" baseline="30000" dirty="0">
                <a:solidFill>
                  <a:prstClr val="black"/>
                </a:solidFill>
                <a:latin typeface="Times New Roman"/>
                <a:ea typeface="Calibri"/>
                <a:cs typeface="Times New Roman"/>
                <a:hlinkClick r:id="rId3" action="ppaction://hlinksldjump"/>
              </a:rPr>
              <a:t>2</a:t>
            </a:r>
            <a:r>
              <a:rPr lang="ru-RU" sz="4400" b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  <a:hlinkClick r:id="rId3" action="ppaction://hlinksldjump"/>
              </a:rPr>
              <a:t>)</a:t>
            </a:r>
            <a:endParaRPr lang="ru-RU" sz="2800" b="1" dirty="0">
              <a:solidFill>
                <a:prstClr val="black"/>
              </a:solidFill>
              <a:latin typeface="Calibri"/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ru-RU" sz="4400" b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  <a:hlinkClick r:id="rId3" action="ppaction://hlinksldjump"/>
              </a:rPr>
              <a:t>(а </a:t>
            </a:r>
            <a:r>
              <a:rPr lang="ru-RU" sz="4400" b="1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  <a:hlinkClick r:id="rId3" action="ppaction://hlinksldjump"/>
              </a:rPr>
              <a:t>- </a:t>
            </a:r>
            <a:r>
              <a:rPr lang="ru-RU" sz="4400" b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  <a:hlinkClick r:id="rId3" action="ppaction://hlinksldjump"/>
              </a:rPr>
              <a:t>в) (</a:t>
            </a:r>
            <a:r>
              <a:rPr lang="ru-RU" sz="4400" b="1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  <a:hlinkClick r:id="rId3" action="ppaction://hlinksldjump"/>
              </a:rPr>
              <a:t>а</a:t>
            </a:r>
            <a:r>
              <a:rPr lang="ru-RU" sz="4400" b="1" baseline="30000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  <a:hlinkClick r:id="rId3" action="ppaction://hlinksldjump"/>
              </a:rPr>
              <a:t>2</a:t>
            </a:r>
            <a:r>
              <a:rPr lang="ru-RU" sz="4400" b="1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  <a:hlinkClick r:id="rId3" action="ppaction://hlinksldjump"/>
              </a:rPr>
              <a:t>- </a:t>
            </a:r>
            <a:r>
              <a:rPr lang="ru-RU" sz="4400" b="1" dirty="0" err="1">
                <a:solidFill>
                  <a:prstClr val="black"/>
                </a:solidFill>
                <a:latin typeface="Times New Roman"/>
                <a:ea typeface="Calibri"/>
                <a:cs typeface="Times New Roman"/>
                <a:hlinkClick r:id="rId3" action="ppaction://hlinksldjump"/>
              </a:rPr>
              <a:t>ав</a:t>
            </a:r>
            <a:r>
              <a:rPr lang="ru-RU" sz="4400" b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  <a:hlinkClick r:id="rId3" action="ppaction://hlinksldjump"/>
              </a:rPr>
              <a:t> + в</a:t>
            </a:r>
            <a:r>
              <a:rPr lang="ru-RU" sz="4400" b="1" baseline="30000" dirty="0">
                <a:solidFill>
                  <a:prstClr val="black"/>
                </a:solidFill>
                <a:latin typeface="Times New Roman"/>
                <a:ea typeface="Calibri"/>
                <a:cs typeface="Times New Roman"/>
                <a:hlinkClick r:id="rId3" action="ppaction://hlinksldjump"/>
              </a:rPr>
              <a:t>2</a:t>
            </a:r>
            <a:r>
              <a:rPr lang="ru-RU" sz="4400" b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  <a:hlinkClick r:id="rId3" action="ppaction://hlinksldjump"/>
              </a:rPr>
              <a:t>)</a:t>
            </a:r>
            <a:endParaRPr lang="ru-RU" sz="2800" b="1" dirty="0">
              <a:solidFill>
                <a:prstClr val="black"/>
              </a:solidFill>
              <a:latin typeface="Calibri"/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ru-RU" sz="4400" b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  <a:hlinkClick r:id="rId3" action="ppaction://hlinksldjump"/>
              </a:rPr>
              <a:t>(а </a:t>
            </a:r>
            <a:r>
              <a:rPr lang="ru-RU" sz="4400" b="1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  <a:hlinkClick r:id="rId3" action="ppaction://hlinksldjump"/>
              </a:rPr>
              <a:t>- </a:t>
            </a:r>
            <a:r>
              <a:rPr lang="ru-RU" sz="4400" b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  <a:hlinkClick r:id="rId3" action="ppaction://hlinksldjump"/>
              </a:rPr>
              <a:t>в) (</a:t>
            </a:r>
            <a:r>
              <a:rPr lang="ru-RU" sz="4400" b="1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  <a:hlinkClick r:id="rId3" action="ppaction://hlinksldjump"/>
              </a:rPr>
              <a:t>а</a:t>
            </a:r>
            <a:r>
              <a:rPr lang="ru-RU" sz="4400" b="1" baseline="30000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  <a:hlinkClick r:id="rId3" action="ppaction://hlinksldjump"/>
              </a:rPr>
              <a:t>2 </a:t>
            </a:r>
            <a:r>
              <a:rPr lang="ru-RU" sz="4400" b="1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  <a:hlinkClick r:id="rId3" action="ppaction://hlinksldjump"/>
              </a:rPr>
              <a:t>+ </a:t>
            </a:r>
            <a:r>
              <a:rPr lang="ru-RU" sz="4400" b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  <a:hlinkClick r:id="rId3" action="ppaction://hlinksldjump"/>
              </a:rPr>
              <a:t>2ав + в</a:t>
            </a:r>
            <a:r>
              <a:rPr lang="ru-RU" sz="4400" b="1" baseline="30000" dirty="0">
                <a:solidFill>
                  <a:prstClr val="black"/>
                </a:solidFill>
                <a:latin typeface="Times New Roman"/>
                <a:ea typeface="Calibri"/>
                <a:cs typeface="Times New Roman"/>
                <a:hlinkClick r:id="rId3" action="ppaction://hlinksldjump"/>
              </a:rPr>
              <a:t>2</a:t>
            </a:r>
            <a:r>
              <a:rPr lang="ru-RU" sz="4400" b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  <a:hlinkClick r:id="rId3" action="ppaction://hlinksldjump"/>
              </a:rPr>
              <a:t>)</a:t>
            </a:r>
            <a:endParaRPr lang="ru-RU" sz="2800" b="1" dirty="0">
              <a:solidFill>
                <a:prstClr val="black"/>
              </a:solidFill>
              <a:latin typeface="Calibri"/>
              <a:ea typeface="Calibri"/>
              <a:cs typeface="Times New Roman"/>
            </a:endParaRPr>
          </a:p>
          <a:p>
            <a:pPr lvl="0"/>
            <a:endParaRPr lang="ru-RU" dirty="0">
              <a:solidFill>
                <a:prstClr val="black">
                  <a:lumMod val="50000"/>
                  <a:lumOff val="50000"/>
                </a:prstClr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4495994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3600" dirty="0" smtClean="0"/>
              <a:t>Преобразуйте выражение </a:t>
            </a:r>
            <a:br>
              <a:rPr lang="ru-RU" sz="3600" dirty="0" smtClean="0"/>
            </a:br>
            <a:r>
              <a:rPr lang="ru-RU" sz="3600" dirty="0" smtClean="0">
                <a:effectLst/>
                <a:latin typeface="Times New Roman"/>
                <a:ea typeface="Calibri"/>
                <a:cs typeface="Times New Roman"/>
              </a:rPr>
              <a:t>(</a:t>
            </a:r>
            <a:r>
              <a:rPr lang="ru-RU" sz="3600" dirty="0">
                <a:effectLst/>
                <a:latin typeface="Times New Roman"/>
                <a:ea typeface="Calibri"/>
                <a:cs typeface="Times New Roman"/>
              </a:rPr>
              <a:t>2х + </a:t>
            </a:r>
            <a:r>
              <a:rPr lang="ru-RU" sz="3600" dirty="0" smtClean="0">
                <a:effectLst/>
                <a:latin typeface="Times New Roman"/>
                <a:ea typeface="Calibri"/>
                <a:cs typeface="Times New Roman"/>
              </a:rPr>
              <a:t>3)</a:t>
            </a:r>
            <a:r>
              <a:rPr lang="ru-RU" sz="3600" baseline="30000" dirty="0" smtClean="0">
                <a:effectLst/>
                <a:latin typeface="Times New Roman"/>
                <a:ea typeface="Calibri"/>
                <a:cs typeface="Times New Roman"/>
              </a:rPr>
              <a:t>2</a:t>
            </a:r>
            <a:r>
              <a:rPr lang="ru-RU" sz="3600" dirty="0" smtClean="0">
                <a:effectLst/>
                <a:latin typeface="Calibri"/>
                <a:ea typeface="Calibri"/>
                <a:cs typeface="Times New Roman"/>
              </a:rPr>
              <a:t> </a:t>
            </a:r>
            <a:r>
              <a:rPr lang="ru-RU" sz="3600" dirty="0" smtClean="0"/>
              <a:t>в многочлен: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4400" b="1" dirty="0">
                <a:solidFill>
                  <a:schemeClr val="tx1"/>
                </a:solidFill>
                <a:latin typeface="Times New Roman"/>
                <a:ea typeface="Calibri"/>
                <a:cs typeface="Times New Roman"/>
                <a:hlinkClick r:id="rId2" action="ppaction://hlinksldjump"/>
              </a:rPr>
              <a:t>4х</a:t>
            </a:r>
            <a:r>
              <a:rPr lang="ru-RU" sz="4400" b="1" baseline="30000" dirty="0">
                <a:solidFill>
                  <a:schemeClr val="tx1"/>
                </a:solidFill>
                <a:latin typeface="Times New Roman"/>
                <a:ea typeface="Calibri"/>
                <a:cs typeface="Times New Roman"/>
                <a:hlinkClick r:id="rId2" action="ppaction://hlinksldjump"/>
              </a:rPr>
              <a:t>2</a:t>
            </a:r>
            <a:r>
              <a:rPr lang="ru-RU" sz="4400" b="1" dirty="0">
                <a:solidFill>
                  <a:schemeClr val="tx1"/>
                </a:solidFill>
                <a:latin typeface="Times New Roman"/>
                <a:ea typeface="Calibri"/>
                <a:cs typeface="Times New Roman"/>
                <a:hlinkClick r:id="rId2" action="ppaction://hlinksldjump"/>
              </a:rPr>
              <a:t> + 6х +9</a:t>
            </a:r>
            <a:endParaRPr lang="ru-RU" sz="4400" b="1" dirty="0">
              <a:solidFill>
                <a:schemeClr val="tx1"/>
              </a:solidFill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4400" b="1" dirty="0">
                <a:solidFill>
                  <a:schemeClr val="tx1"/>
                </a:solidFill>
                <a:latin typeface="Times New Roman"/>
                <a:ea typeface="Calibri"/>
                <a:cs typeface="Times New Roman"/>
                <a:hlinkClick r:id="rId3" action="ppaction://hlinksldjump"/>
              </a:rPr>
              <a:t>4х</a:t>
            </a:r>
            <a:r>
              <a:rPr lang="ru-RU" sz="4400" b="1" baseline="30000" dirty="0">
                <a:solidFill>
                  <a:schemeClr val="tx1"/>
                </a:solidFill>
                <a:latin typeface="Times New Roman"/>
                <a:ea typeface="Calibri"/>
                <a:cs typeface="Times New Roman"/>
                <a:hlinkClick r:id="rId3" action="ppaction://hlinksldjump"/>
              </a:rPr>
              <a:t>2</a:t>
            </a:r>
            <a:r>
              <a:rPr lang="ru-RU" sz="4400" b="1" dirty="0">
                <a:solidFill>
                  <a:schemeClr val="tx1"/>
                </a:solidFill>
                <a:latin typeface="Times New Roman"/>
                <a:ea typeface="Calibri"/>
                <a:cs typeface="Times New Roman"/>
                <a:hlinkClick r:id="rId3" action="ppaction://hlinksldjump"/>
              </a:rPr>
              <a:t> +12х +9</a:t>
            </a:r>
            <a:endParaRPr lang="ru-RU" sz="4400" b="1" dirty="0">
              <a:solidFill>
                <a:schemeClr val="tx1"/>
              </a:solidFill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4400" b="1" dirty="0">
                <a:solidFill>
                  <a:schemeClr val="tx1"/>
                </a:solidFill>
                <a:latin typeface="Times New Roman"/>
                <a:ea typeface="Calibri"/>
                <a:cs typeface="Times New Roman"/>
                <a:hlinkClick r:id="rId2" action="ppaction://hlinksldjump"/>
              </a:rPr>
              <a:t>4х</a:t>
            </a:r>
            <a:r>
              <a:rPr lang="ru-RU" sz="4400" b="1" baseline="30000" dirty="0">
                <a:solidFill>
                  <a:schemeClr val="tx1"/>
                </a:solidFill>
                <a:latin typeface="Times New Roman"/>
                <a:ea typeface="Calibri"/>
                <a:cs typeface="Times New Roman"/>
                <a:hlinkClick r:id="rId2" action="ppaction://hlinksldjump"/>
              </a:rPr>
              <a:t>2</a:t>
            </a:r>
            <a:r>
              <a:rPr lang="ru-RU" sz="4400" b="1" dirty="0">
                <a:solidFill>
                  <a:schemeClr val="tx1"/>
                </a:solidFill>
                <a:latin typeface="Times New Roman"/>
                <a:ea typeface="Calibri"/>
                <a:cs typeface="Times New Roman"/>
                <a:hlinkClick r:id="rId2" action="ppaction://hlinksldjump"/>
              </a:rPr>
              <a:t> + 6х +6</a:t>
            </a:r>
            <a:endParaRPr lang="ru-RU" sz="4400" b="1" dirty="0">
              <a:solidFill>
                <a:schemeClr val="tx1"/>
              </a:solidFill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4400" b="1" dirty="0">
                <a:solidFill>
                  <a:schemeClr val="tx1"/>
                </a:solidFill>
                <a:latin typeface="Times New Roman"/>
                <a:ea typeface="Calibri"/>
                <a:cs typeface="Times New Roman"/>
                <a:hlinkClick r:id="rId2" action="ppaction://hlinksldjump"/>
              </a:rPr>
              <a:t>4х</a:t>
            </a:r>
            <a:r>
              <a:rPr lang="ru-RU" sz="4400" b="1" baseline="30000" dirty="0">
                <a:solidFill>
                  <a:schemeClr val="tx1"/>
                </a:solidFill>
                <a:latin typeface="Times New Roman"/>
                <a:ea typeface="Calibri"/>
                <a:cs typeface="Times New Roman"/>
                <a:hlinkClick r:id="rId2" action="ppaction://hlinksldjump"/>
              </a:rPr>
              <a:t>2</a:t>
            </a:r>
            <a:r>
              <a:rPr lang="ru-RU" sz="4400" b="1" dirty="0">
                <a:solidFill>
                  <a:schemeClr val="tx1"/>
                </a:solidFill>
                <a:latin typeface="Times New Roman"/>
                <a:ea typeface="Calibri"/>
                <a:cs typeface="Times New Roman"/>
                <a:hlinkClick r:id="rId2" action="ppaction://hlinksldjump"/>
              </a:rPr>
              <a:t> - 12х +9</a:t>
            </a:r>
            <a:endParaRPr lang="ru-RU" sz="4400" b="1" dirty="0">
              <a:solidFill>
                <a:schemeClr val="tx1"/>
              </a:solidFill>
              <a:latin typeface="Calibri"/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0601617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>
                <a:solidFill>
                  <a:srgbClr val="073E87"/>
                </a:solidFill>
              </a:rPr>
              <a:t>Преобразуйте выражение </a:t>
            </a:r>
            <a:br>
              <a:rPr lang="ru-RU" sz="3600" dirty="0">
                <a:solidFill>
                  <a:srgbClr val="073E87"/>
                </a:solidFill>
              </a:rPr>
            </a:br>
            <a:r>
              <a:rPr lang="ru-RU" sz="3600" dirty="0" smtClean="0">
                <a:solidFill>
                  <a:srgbClr val="073E87"/>
                </a:solidFill>
                <a:effectLst/>
                <a:latin typeface="Times New Roman"/>
                <a:ea typeface="Calibri"/>
                <a:cs typeface="Times New Roman"/>
              </a:rPr>
              <a:t>(6х - 7)</a:t>
            </a:r>
            <a:r>
              <a:rPr lang="ru-RU" sz="3600" baseline="30000" dirty="0" smtClean="0">
                <a:solidFill>
                  <a:srgbClr val="073E87"/>
                </a:solidFill>
                <a:effectLst/>
                <a:latin typeface="Times New Roman"/>
                <a:ea typeface="Calibri"/>
                <a:cs typeface="Times New Roman"/>
              </a:rPr>
              <a:t>2</a:t>
            </a:r>
            <a:r>
              <a:rPr lang="ru-RU" sz="3600" dirty="0" smtClean="0">
                <a:solidFill>
                  <a:srgbClr val="073E87"/>
                </a:solidFill>
                <a:effectLst/>
                <a:latin typeface="Calibri"/>
                <a:ea typeface="Calibri"/>
                <a:cs typeface="Times New Roman"/>
              </a:rPr>
              <a:t> </a:t>
            </a:r>
            <a:r>
              <a:rPr lang="ru-RU" sz="3600" dirty="0">
                <a:solidFill>
                  <a:srgbClr val="073E87"/>
                </a:solidFill>
              </a:rPr>
              <a:t>в многочлен: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ru-RU" sz="4400" b="1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  <a:hlinkClick r:id="rId2" action="ppaction://hlinksldjump"/>
              </a:rPr>
              <a:t>12х</a:t>
            </a:r>
            <a:r>
              <a:rPr lang="ru-RU" sz="4400" b="1" baseline="30000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  <a:hlinkClick r:id="rId2" action="ppaction://hlinksldjump"/>
              </a:rPr>
              <a:t>2</a:t>
            </a:r>
            <a:r>
              <a:rPr lang="ru-RU" sz="4400" b="1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  <a:hlinkClick r:id="rId2" action="ppaction://hlinksldjump"/>
              </a:rPr>
              <a:t> - 42х +14</a:t>
            </a:r>
            <a:endParaRPr lang="ru-RU" sz="4400" b="1" dirty="0">
              <a:solidFill>
                <a:prstClr val="black"/>
              </a:solidFill>
              <a:latin typeface="Calibri"/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ru-RU" sz="4400" b="1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  <a:hlinkClick r:id="rId2" action="ppaction://hlinksldjump"/>
              </a:rPr>
              <a:t>36х</a:t>
            </a:r>
            <a:r>
              <a:rPr lang="ru-RU" sz="4400" b="1" baseline="30000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  <a:hlinkClick r:id="rId2" action="ppaction://hlinksldjump"/>
              </a:rPr>
              <a:t>2</a:t>
            </a:r>
            <a:r>
              <a:rPr lang="ru-RU" sz="4400" b="1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  <a:hlinkClick r:id="rId2" action="ppaction://hlinksldjump"/>
              </a:rPr>
              <a:t> +84х - 49</a:t>
            </a:r>
            <a:endParaRPr lang="ru-RU" sz="4400" b="1" dirty="0">
              <a:solidFill>
                <a:prstClr val="black"/>
              </a:solidFill>
              <a:latin typeface="Calibri"/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ru-RU" sz="4400" b="1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  <a:hlinkClick r:id="rId2" action="ppaction://hlinksldjump"/>
              </a:rPr>
              <a:t>12х</a:t>
            </a:r>
            <a:r>
              <a:rPr lang="ru-RU" sz="4400" b="1" baseline="30000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  <a:hlinkClick r:id="rId2" action="ppaction://hlinksldjump"/>
              </a:rPr>
              <a:t>2</a:t>
            </a:r>
            <a:r>
              <a:rPr lang="ru-RU" sz="4400" b="1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  <a:hlinkClick r:id="rId2" action="ppaction://hlinksldjump"/>
              </a:rPr>
              <a:t> </a:t>
            </a:r>
            <a:r>
              <a:rPr lang="ru-RU" sz="4400" b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  <a:hlinkClick r:id="rId2" action="ppaction://hlinksldjump"/>
              </a:rPr>
              <a:t>+ </a:t>
            </a:r>
            <a:r>
              <a:rPr lang="ru-RU" sz="4400" b="1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  <a:hlinkClick r:id="rId2" action="ppaction://hlinksldjump"/>
              </a:rPr>
              <a:t>84х +49</a:t>
            </a:r>
            <a:endParaRPr lang="ru-RU" sz="4400" b="1" dirty="0">
              <a:solidFill>
                <a:prstClr val="black"/>
              </a:solidFill>
              <a:latin typeface="Calibri"/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ru-RU" sz="4400" b="1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  <a:hlinkClick r:id="rId3" action="ppaction://hlinksldjump"/>
              </a:rPr>
              <a:t>36х</a:t>
            </a:r>
            <a:r>
              <a:rPr lang="ru-RU" sz="4400" b="1" baseline="30000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  <a:hlinkClick r:id="rId3" action="ppaction://hlinksldjump"/>
              </a:rPr>
              <a:t>2</a:t>
            </a:r>
            <a:r>
              <a:rPr lang="ru-RU" sz="4400" b="1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  <a:hlinkClick r:id="rId3" action="ppaction://hlinksldjump"/>
              </a:rPr>
              <a:t> </a:t>
            </a:r>
            <a:r>
              <a:rPr lang="ru-RU" sz="4400" b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  <a:hlinkClick r:id="rId3" action="ppaction://hlinksldjump"/>
              </a:rPr>
              <a:t>- </a:t>
            </a:r>
            <a:r>
              <a:rPr lang="ru-RU" sz="4400" b="1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  <a:hlinkClick r:id="rId3" action="ppaction://hlinksldjump"/>
              </a:rPr>
              <a:t>84х +49</a:t>
            </a:r>
            <a:endParaRPr lang="ru-RU" sz="4400" b="1" dirty="0">
              <a:solidFill>
                <a:prstClr val="black"/>
              </a:solidFill>
              <a:latin typeface="Calibri"/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1933207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>
                <a:solidFill>
                  <a:srgbClr val="073E87"/>
                </a:solidFill>
              </a:rPr>
              <a:t>Преобразуйте выражение </a:t>
            </a:r>
            <a:br>
              <a:rPr lang="ru-RU" sz="3600" dirty="0">
                <a:solidFill>
                  <a:srgbClr val="073E87"/>
                </a:solidFill>
              </a:rPr>
            </a:br>
            <a:r>
              <a:rPr lang="ru-RU" sz="3600" dirty="0" smtClean="0">
                <a:solidFill>
                  <a:srgbClr val="073E87"/>
                </a:solidFill>
                <a:effectLst/>
                <a:latin typeface="Times New Roman"/>
                <a:ea typeface="Calibri"/>
                <a:cs typeface="Times New Roman"/>
              </a:rPr>
              <a:t>(-у - 4)</a:t>
            </a:r>
            <a:r>
              <a:rPr lang="ru-RU" sz="3600" baseline="30000" dirty="0" smtClean="0">
                <a:solidFill>
                  <a:srgbClr val="073E87"/>
                </a:solidFill>
                <a:effectLst/>
                <a:latin typeface="Times New Roman"/>
                <a:ea typeface="Calibri"/>
                <a:cs typeface="Times New Roman"/>
              </a:rPr>
              <a:t>2</a:t>
            </a:r>
            <a:r>
              <a:rPr lang="ru-RU" sz="3600" dirty="0" smtClean="0">
                <a:solidFill>
                  <a:srgbClr val="073E87"/>
                </a:solidFill>
                <a:effectLst/>
                <a:latin typeface="Calibri"/>
                <a:ea typeface="Calibri"/>
                <a:cs typeface="Times New Roman"/>
              </a:rPr>
              <a:t> </a:t>
            </a:r>
            <a:r>
              <a:rPr lang="ru-RU" sz="3600" dirty="0">
                <a:solidFill>
                  <a:srgbClr val="073E87"/>
                </a:solidFill>
              </a:rPr>
              <a:t>в многочлен: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ru-RU" sz="4400" b="1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  <a:hlinkClick r:id="rId2" action="ppaction://hlinksldjump"/>
              </a:rPr>
              <a:t>у</a:t>
            </a:r>
            <a:r>
              <a:rPr lang="ru-RU" sz="4400" b="1" baseline="30000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  <a:hlinkClick r:id="rId2" action="ppaction://hlinksldjump"/>
              </a:rPr>
              <a:t>2</a:t>
            </a:r>
            <a:r>
              <a:rPr lang="ru-RU" sz="4400" b="1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  <a:hlinkClick r:id="rId2" action="ppaction://hlinksldjump"/>
              </a:rPr>
              <a:t> – 8у </a:t>
            </a:r>
            <a:r>
              <a:rPr lang="ru-RU" sz="4400" b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  <a:hlinkClick r:id="rId2" action="ppaction://hlinksldjump"/>
              </a:rPr>
              <a:t>+</a:t>
            </a:r>
            <a:r>
              <a:rPr lang="ru-RU" sz="4400" b="1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  <a:hlinkClick r:id="rId2" action="ppaction://hlinksldjump"/>
              </a:rPr>
              <a:t>16</a:t>
            </a:r>
            <a:endParaRPr lang="ru-RU" sz="4400" b="1" dirty="0">
              <a:solidFill>
                <a:prstClr val="black"/>
              </a:solidFill>
              <a:latin typeface="Calibri"/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ru-RU" sz="4400" b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  <a:hlinkClick r:id="rId3" action="ppaction://hlinksldjump"/>
              </a:rPr>
              <a:t>у</a:t>
            </a:r>
            <a:r>
              <a:rPr lang="ru-RU" sz="4400" b="1" baseline="30000" dirty="0">
                <a:solidFill>
                  <a:prstClr val="black"/>
                </a:solidFill>
                <a:latin typeface="Times New Roman"/>
                <a:ea typeface="Calibri"/>
                <a:cs typeface="Times New Roman"/>
                <a:hlinkClick r:id="rId3" action="ppaction://hlinksldjump"/>
              </a:rPr>
              <a:t>2</a:t>
            </a:r>
            <a:r>
              <a:rPr lang="ru-RU" sz="4400" b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  <a:hlinkClick r:id="rId3" action="ppaction://hlinksldjump"/>
              </a:rPr>
              <a:t> </a:t>
            </a:r>
            <a:r>
              <a:rPr lang="ru-RU" sz="4400" b="1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  <a:hlinkClick r:id="rId3" action="ppaction://hlinksldjump"/>
              </a:rPr>
              <a:t>+ 8у </a:t>
            </a:r>
            <a:r>
              <a:rPr lang="ru-RU" sz="4400" b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  <a:hlinkClick r:id="rId3" action="ppaction://hlinksldjump"/>
              </a:rPr>
              <a:t>+16</a:t>
            </a:r>
            <a:endParaRPr lang="ru-RU" sz="4400" b="1" dirty="0">
              <a:solidFill>
                <a:prstClr val="black"/>
              </a:solidFill>
              <a:latin typeface="Calibri"/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ru-RU" sz="4400" b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  <a:hlinkClick r:id="rId2" action="ppaction://hlinksldjump"/>
              </a:rPr>
              <a:t>у</a:t>
            </a:r>
            <a:r>
              <a:rPr lang="ru-RU" sz="4400" b="1" baseline="30000" dirty="0">
                <a:solidFill>
                  <a:prstClr val="black"/>
                </a:solidFill>
                <a:latin typeface="Times New Roman"/>
                <a:ea typeface="Calibri"/>
                <a:cs typeface="Times New Roman"/>
                <a:hlinkClick r:id="rId2" action="ppaction://hlinksldjump"/>
              </a:rPr>
              <a:t>2</a:t>
            </a:r>
            <a:r>
              <a:rPr lang="ru-RU" sz="4400" b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  <a:hlinkClick r:id="rId2" action="ppaction://hlinksldjump"/>
              </a:rPr>
              <a:t> + </a:t>
            </a:r>
            <a:r>
              <a:rPr lang="ru-RU" sz="4400" b="1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  <a:hlinkClick r:id="rId2" action="ppaction://hlinksldjump"/>
              </a:rPr>
              <a:t>4у </a:t>
            </a:r>
            <a:r>
              <a:rPr lang="ru-RU" sz="4400" b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  <a:hlinkClick r:id="rId2" action="ppaction://hlinksldjump"/>
              </a:rPr>
              <a:t>+16</a:t>
            </a:r>
            <a:endParaRPr lang="ru-RU" sz="4400" b="1" dirty="0">
              <a:solidFill>
                <a:prstClr val="black"/>
              </a:solidFill>
              <a:latin typeface="Calibri"/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ru-RU" sz="4400" b="1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  <a:hlinkClick r:id="rId2" action="ppaction://hlinksldjump"/>
              </a:rPr>
              <a:t>- (</a:t>
            </a:r>
            <a:r>
              <a:rPr lang="ru-RU" sz="4400" b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  <a:hlinkClick r:id="rId2" action="ppaction://hlinksldjump"/>
              </a:rPr>
              <a:t>у</a:t>
            </a:r>
            <a:r>
              <a:rPr lang="ru-RU" sz="4400" b="1" baseline="30000" dirty="0">
                <a:solidFill>
                  <a:prstClr val="black"/>
                </a:solidFill>
                <a:latin typeface="Times New Roman"/>
                <a:ea typeface="Calibri"/>
                <a:cs typeface="Times New Roman"/>
                <a:hlinkClick r:id="rId2" action="ppaction://hlinksldjump"/>
              </a:rPr>
              <a:t>2</a:t>
            </a:r>
            <a:r>
              <a:rPr lang="ru-RU" sz="4400" b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  <a:hlinkClick r:id="rId2" action="ppaction://hlinksldjump"/>
              </a:rPr>
              <a:t> + </a:t>
            </a:r>
            <a:r>
              <a:rPr lang="ru-RU" sz="4400" b="1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  <a:hlinkClick r:id="rId2" action="ppaction://hlinksldjump"/>
              </a:rPr>
              <a:t>8у </a:t>
            </a:r>
            <a:r>
              <a:rPr lang="ru-RU" sz="4400" b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  <a:hlinkClick r:id="rId2" action="ppaction://hlinksldjump"/>
              </a:rPr>
              <a:t>+</a:t>
            </a:r>
            <a:r>
              <a:rPr lang="ru-RU" sz="4400" b="1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  <a:hlinkClick r:id="rId2" action="ppaction://hlinksldjump"/>
              </a:rPr>
              <a:t>16)</a:t>
            </a:r>
            <a:endParaRPr lang="ru-RU" sz="4400" b="1" dirty="0">
              <a:solidFill>
                <a:prstClr val="black"/>
              </a:solidFill>
              <a:latin typeface="Calibri"/>
              <a:ea typeface="Calibri"/>
              <a:cs typeface="Times New Roman"/>
            </a:endParaRPr>
          </a:p>
          <a:p>
            <a:pPr lvl="0"/>
            <a:endParaRPr lang="ru-RU" dirty="0">
              <a:solidFill>
                <a:prstClr val="black">
                  <a:lumMod val="50000"/>
                  <a:lumOff val="50000"/>
                </a:prstClr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6144550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Другая 1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682FF"/>
      </a:hlink>
      <a:folHlink>
        <a:srgbClr val="5EAEFF"/>
      </a:folHlink>
    </a:clrScheme>
    <a:fontScheme name="Главная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оризонт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1732</TotalTime>
  <Words>460</Words>
  <Application>Microsoft Office PowerPoint</Application>
  <PresentationFormat>Экран (4:3)</PresentationFormat>
  <Paragraphs>81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Исполнительная</vt:lpstr>
      <vt:lpstr>Тест по теме:  «Формулы сокращённого умножения»</vt:lpstr>
      <vt:lpstr>Выберите формулу квадрата суммы двух выражений</vt:lpstr>
      <vt:lpstr>Выберите формулу квадрата разности двух выражений</vt:lpstr>
      <vt:lpstr>Чему равна разность квадратов двух выражений</vt:lpstr>
      <vt:lpstr>Выберите формулу суммы кубов двух выражений</vt:lpstr>
      <vt:lpstr>Выберите формулу разности кубов двух выражений</vt:lpstr>
      <vt:lpstr>Преобразуйте выражение  (2х + 3)2 в многочлен:</vt:lpstr>
      <vt:lpstr>Преобразуйте выражение  (6х - 7)2 в многочлен:</vt:lpstr>
      <vt:lpstr>Преобразуйте выражение  (-у - 4)2 в многочлен:</vt:lpstr>
      <vt:lpstr>Вместо звёздочки впишите одночлен так, чтобы получилось тождество:  (2а+*) (-* +2а)= 4а2 – 16в4</vt:lpstr>
      <vt:lpstr>Представьте выражение: -81+36а6 в виде произведения</vt:lpstr>
      <vt:lpstr>       Решите уравнение:  Х2 – 36=0 </vt:lpstr>
      <vt:lpstr>           Разложите на множители: 8 – m3 </vt:lpstr>
      <vt:lpstr>Преобразуйте в многочлен   (х + 6) (х2 – 6х + 36) </vt:lpstr>
      <vt:lpstr>Вернись и подумай</vt:lpstr>
      <vt:lpstr>Молодец!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Тест по теме: «Формулы сокращённого умножения»</dc:title>
  <dc:creator>школа</dc:creator>
  <cp:lastModifiedBy>re</cp:lastModifiedBy>
  <cp:revision>34</cp:revision>
  <dcterms:created xsi:type="dcterms:W3CDTF">2014-02-14T10:47:54Z</dcterms:created>
  <dcterms:modified xsi:type="dcterms:W3CDTF">2015-04-03T19:52:27Z</dcterms:modified>
</cp:coreProperties>
</file>