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kids.wikimart.ru/street/basin/model/27748091?recommendedOfferId=60469540" TargetMode="External"/><Relationship Id="rId13" Type="http://schemas.openxmlformats.org/officeDocument/2006/relationships/hyperlink" Target="http://ru.wikipedia.org/wiki/4_%D0%B8%D1%8E%D0%BB%D1%8F" TargetMode="External"/><Relationship Id="rId18" Type="http://schemas.openxmlformats.org/officeDocument/2006/relationships/hyperlink" Target="http://ru.wikipedia.org/wiki/%D0%97%D0%B8%D0%BC%D0%BD%D0%B8%D0%B5_%D0%9E%D0%BB%D0%B8%D0%BC%D0%BF%D0%B8%D0%B9%D1%81%D0%BA%D0%B8%D0%B5_%D0%B8%D0%B3%D1%80%D1%8B_2014#.D0.A1.D0.BF.D0.BE.D1.80.D1.82.D0.B8.D0.B2.D0.BD.D1.8B.D0.B5_.D1.81.D0.BE.D0.BE.D1.80.D1.83.D0.B6.D0.B5.D0.BD.D0.B8.D1.8F" TargetMode="External"/><Relationship Id="rId3" Type="http://schemas.openxmlformats.org/officeDocument/2006/relationships/hyperlink" Target="http://ru.wikipedia.org/wiki/%D0%A0%D0%BE%D1%81%D1%81%D0%B8%D1%8F" TargetMode="External"/><Relationship Id="rId21" Type="http://schemas.openxmlformats.org/officeDocument/2006/relationships/image" Target="../media/image10.jpeg"/><Relationship Id="rId7" Type="http://schemas.openxmlformats.org/officeDocument/2006/relationships/hyperlink" Target="http://ru.wikipedia.org/wiki/2014_%D0%B3%D0%BE%D0%B4" TargetMode="External"/><Relationship Id="rId12" Type="http://schemas.openxmlformats.org/officeDocument/2006/relationships/hyperlink" Target="http://ru.wikipedia.org/wiki/%D0%93%D0%B2%D0%B0%D1%82%D0%B5%D0%BC%D0%B0%D0%BB%D0%B0" TargetMode="External"/><Relationship Id="rId17" Type="http://schemas.openxmlformats.org/officeDocument/2006/relationships/hyperlink" Target="http://ru.wikipedia.org/wiki/%D0%9B%D0%B5%D1%82%D0%BD%D0%B8%D0%B5_%D0%9E%D0%BB%D0%B8%D0%BC%D0%BF%D0%B8%D0%B9%D1%81%D0%BA%D0%B8%D0%B5_%D0%B8%D0%B3%D1%80%D1%8B_1980" TargetMode="External"/><Relationship Id="rId25" Type="http://schemas.openxmlformats.org/officeDocument/2006/relationships/image" Target="../media/image14.jpeg"/><Relationship Id="rId2" Type="http://schemas.openxmlformats.org/officeDocument/2006/relationships/hyperlink" Target="http://ru.wikipedia.org/wiki/%D0%97%D0%B8%D0%BC%D0%BD%D0%B8%D0%B5_%D0%9E%D0%BB%D0%B8%D0%BC%D0%BF%D0%B8%D0%B9%D1%81%D0%BA%D0%B8%D0%B5_%D0%B8%D0%B3%D1%80%D1%8B" TargetMode="External"/><Relationship Id="rId16" Type="http://schemas.openxmlformats.org/officeDocument/2006/relationships/hyperlink" Target="http://ru.wikipedia.org/wiki/%D0%9C%D0%BE%D1%81%D0%BA%D0%B2%D0%B0" TargetMode="External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ru.wikipedia.org/wiki/23_%D1%84%D0%B5%D0%B2%D1%80%D0%B0%D0%BB%D1%8F" TargetMode="External"/><Relationship Id="rId11" Type="http://schemas.openxmlformats.org/officeDocument/2006/relationships/hyperlink" Target="http://ru.wikipedia.org/wiki/%D0%93%D0%B2%D0%B0%D1%82%D0%B5%D0%BC%D0%B0%D0%BB%D0%B0_(%D0%B3%D0%BE%D1%80%D0%BE%D0%B4)" TargetMode="External"/><Relationship Id="rId24" Type="http://schemas.openxmlformats.org/officeDocument/2006/relationships/image" Target="../media/image13.jpeg"/><Relationship Id="rId5" Type="http://schemas.openxmlformats.org/officeDocument/2006/relationships/hyperlink" Target="http://ru.wikipedia.org/wiki/7_%D1%84%D0%B5%D0%B2%D1%80%D0%B0%D0%BB%D1%8F" TargetMode="External"/><Relationship Id="rId15" Type="http://schemas.openxmlformats.org/officeDocument/2006/relationships/hyperlink" Target="http://ru.wikipedia.org/wiki/%D0%9E%D0%BB%D0%B8%D0%BC%D0%BF%D0%B8%D0%B9%D1%81%D0%BA%D0%B8%D0%B5_%D0%B8%D0%B3%D1%80%D1%8B" TargetMode="External"/><Relationship Id="rId23" Type="http://schemas.openxmlformats.org/officeDocument/2006/relationships/image" Target="../media/image12.jpeg"/><Relationship Id="rId10" Type="http://schemas.openxmlformats.org/officeDocument/2006/relationships/hyperlink" Target="http://ru.wikipedia.org/wiki/%D0%9C%D0%B5%D0%B6%D0%B4%D1%83%D0%BD%D0%B0%D1%80%D0%BE%D0%B4%D0%BD%D1%8B%D0%B9_%D0%BE%D0%BB%D0%B8%D0%BC%D0%BF%D0%B8%D0%B9%D1%81%D0%BA%D0%B8%D0%B9_%D0%BA%D0%BE%D0%BC%D0%B8%D1%82%D0%B5%D1%82" TargetMode="External"/><Relationship Id="rId19" Type="http://schemas.openxmlformats.org/officeDocument/2006/relationships/hyperlink" Target="http://ru.wikipedia.org/wiki/%D0%97%D0%B8%D0%BC%D0%BD%D0%B8%D0%B5_%D0%9F%D0%B0%D1%80%D0%B0%D0%BB%D0%B8%D0%BC%D0%BF%D0%B8%D0%B9%D1%81%D0%BA%D0%B8%D0%B5_%D0%B8%D0%B3%D1%80%D1%8B_2014" TargetMode="External"/><Relationship Id="rId4" Type="http://schemas.openxmlformats.org/officeDocument/2006/relationships/hyperlink" Target="http://ru.wikipedia.org/wiki/%D0%A1%D0%BE%D1%87%D0%B8" TargetMode="External"/><Relationship Id="rId9" Type="http://schemas.openxmlformats.org/officeDocument/2006/relationships/hyperlink" Target="http://ru.wikipedia.org/wiki/%D0%A1%D0%BF%D0%B8%D1%81%D0%BE%D0%BA_%D1%81%D0%B5%D1%81%D1%81%D0%B8%D0%B9_%D0%9C%D0%B5%D0%B6%D0%B4%D1%83%D0%BD%D0%B0%D1%80%D0%BE%D0%B4%D0%BD%D0%BE%D0%B3%D0%BE_%D0%BE%D0%BB%D0%B8%D0%BC%D0%BF%D0%B8%D0%B9%D1%81%D0%BA%D0%BE%D0%B3%D0%BE_%D0%BA%D0%BE%D0%BC%D0%B8%D1%82%D0%B5%D1%82%D0%B0" TargetMode="External"/><Relationship Id="rId14" Type="http://schemas.openxmlformats.org/officeDocument/2006/relationships/hyperlink" Target="http://ru.wikipedia.org/wiki/2007_%D0%B3%D0%BE%D0%B4" TargetMode="External"/><Relationship Id="rId2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ОФОРМЛЕНИЯ СТРАНИЦЫ ЖУРНАЛА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«Зимушка»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(изготовление журнала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 3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Педагог: Болдырева Т.П.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57940" cy="504351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Кто как зимует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Автор: Г.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Скребицкий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В. Чаплина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   Погляди в окно. Все стекло разрисовано белыми узорами - это мороз его так разрисовал. Холодно на дворе. Все кругом покрыто снегом - и земля и крыши домов, даже на деревьях - снег.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Январь - самый холодный месяц, середина зимы. Пруды и реки скованы льдом, занесены снегом поля и леса. Ночи стоят длинные. В восемь часов утра еще темно, к девяти только солнышко встает. А дни зимою совсем короткие. Не усеешь на улицу выйти побегать, поиграть - глядишь, и опять стемнело.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Загляни зимним утром во двор. По снегу прыгают воробышки, от холода нахохлились, распушились, на шарики стали похожи. Прыгают, крошки подбирают. Тут же важно, вперевалочку разгуливают вороны, между ними суетятся галки - так и смотрят, чем бы им поживиться.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Вынесут собаке миску с едой, только поставят, а галки, вороны уж тут как тут: вокруг собаки прыгают, стараются из-под самого носа кусочек выхватить. Не выдержит пес, бросится за птицей, а другие уже в миску лезут. Схватит кто хлеб, кто косточку - и прочь улетят.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В деревне зимой возле дома не только этих птиц увидеть можно. Сюда и синицы, и овсянки, и даже осторожные сороки прилетают. Голодно им зимой в лесу, вот они и летят поближе к жилью человека, чтобы покормиться.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Звери лесные в теплые норы забрались.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Волки, лисы на охоту выходят, а медведь с осени как заляжет в берлогу, так и спит до весны.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Зимой все стараются укрыться от мороза, от холодного, ледяного ветра, и каждый по-своему зимовать приспособился.</a:t>
            </a:r>
          </a:p>
        </p:txBody>
      </p:sp>
      <p:pic>
        <p:nvPicPr>
          <p:cNvPr id="3074" name="Picture 2" descr="C:\Documents and Settings\Admin\Рабочий стол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928933"/>
            <a:ext cx="1885951" cy="1545861"/>
          </a:xfrm>
          <a:prstGeom prst="rect">
            <a:avLst/>
          </a:prstGeom>
          <a:noFill/>
        </p:spPr>
      </p:pic>
      <p:pic>
        <p:nvPicPr>
          <p:cNvPr id="3076" name="Picture 4" descr="http://im5-tub-ru.yandex.net/i?id=140497599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643446"/>
            <a:ext cx="1571636" cy="1813426"/>
          </a:xfrm>
          <a:prstGeom prst="rect">
            <a:avLst/>
          </a:prstGeom>
          <a:noFill/>
        </p:spPr>
      </p:pic>
      <p:pic>
        <p:nvPicPr>
          <p:cNvPr id="3078" name="Picture 6" descr="http://im1-tub-ru.yandex.net/i?id=193511541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21442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Стихи и стихия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428736"/>
            <a:ext cx="2357454" cy="4697427"/>
          </a:xfrm>
        </p:spPr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Татьяна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Шадских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Ах ты, зимушка-зима,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Ты пришла с морозами,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Нам сугробы намела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Ледяными косами.</a:t>
            </a:r>
          </a:p>
          <a:p>
            <a:pPr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Пробежала босиком 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По дорожкам весело,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Кружевами нам потом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Окна занавесила.</a:t>
            </a:r>
          </a:p>
          <a:p>
            <a:pPr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Любим мы зимой водить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Хоровод у ёлочки,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 снеговиков лепить,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 кататься с горочки,</a:t>
            </a:r>
          </a:p>
          <a:p>
            <a:pPr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Любим зимний холодок,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Но при всём при этом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Мы сидим и пьём чаёк,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Тот, что пахнет летом.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57950" y="3357562"/>
            <a:ext cx="2286016" cy="278608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Генрих Сапгир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Рано-рано </a:t>
            </a:r>
          </a:p>
          <a:p>
            <a:pPr marL="0" indent="0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Выпал снег.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Удивился человек: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"Это снег?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Не может быть!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На дворе?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Не может быть!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На траве?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Не может быть!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 октябре?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Не может быть!!!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Неужели это снег?!" - 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Не поверил человек.</a:t>
            </a:r>
          </a:p>
        </p:txBody>
      </p:sp>
      <p:pic>
        <p:nvPicPr>
          <p:cNvPr id="2050" name="Picture 2" descr="C:\Documents and Settings\Admin\Рабочий стол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357298"/>
            <a:ext cx="2286016" cy="1714512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285992"/>
            <a:ext cx="1857388" cy="315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14800" cy="116205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ДЕТЯМ</a:t>
            </a:r>
            <a:endParaRPr lang="ru-RU" sz="7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за праздник на дворе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Наступает в декабре?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это время все вдруг рады,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Малыши подарков ждут,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Ради нескольких минут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Собирается семья: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Мамы, бабушки, родня.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держа в руках бокалы,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Сосчитав часов удары,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от радости визжат,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Шутят, прыгают, шалят.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Прочь кошмары и ненастья,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эту ночь ждут только счастья,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праздник без хлопот,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праздник - ... 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5" descr="C:\Documents and Settings\Admin\Рабочий стол\04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435860">
            <a:off x="4575638" y="579063"/>
            <a:ext cx="3163551" cy="3143272"/>
          </a:xfrm>
          <a:prstGeom prst="rect">
            <a:avLst/>
          </a:prstGeom>
          <a:noFill/>
        </p:spPr>
      </p:pic>
      <p:pic>
        <p:nvPicPr>
          <p:cNvPr id="18438" name="Picture 6" descr="C:\Documents and Settings\Admin\Рабочий стол\e832a012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2453">
            <a:off x="5615264" y="4016540"/>
            <a:ext cx="3048953" cy="2078370"/>
          </a:xfrm>
          <a:prstGeom prst="rect">
            <a:avLst/>
          </a:prstGeom>
          <a:noFill/>
        </p:spPr>
      </p:pic>
      <p:pic>
        <p:nvPicPr>
          <p:cNvPr id="18440" name="Picture 8" descr="C:\Documents and Settings\Admin\Рабочий стол\109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714884"/>
            <a:ext cx="4762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2285992"/>
            <a:ext cx="5486400" cy="3081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5572140"/>
            <a:ext cx="6429420" cy="9286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ЗИМНЯЯ ОЛИМПИАДА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7513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hlinkClick r:id="rId2" tooltip="Зимние Олимпийские игры"/>
              </a:rPr>
              <a:t>Зимние Олимпийские игры</a:t>
            </a:r>
            <a:r>
              <a:rPr lang="ru-RU" b="1" dirty="0" smtClean="0"/>
              <a:t> 2014</a:t>
            </a:r>
            <a:r>
              <a:rPr lang="ru-RU" dirty="0" smtClean="0"/>
              <a:t> ,</a:t>
            </a:r>
            <a:r>
              <a:rPr lang="ru-RU" dirty="0" smtClean="0"/>
              <a:t> </a:t>
            </a:r>
            <a:r>
              <a:rPr lang="ru-RU" dirty="0" smtClean="0"/>
              <a:t>официальное название </a:t>
            </a:r>
            <a:r>
              <a:rPr lang="ru-RU" b="1" dirty="0" smtClean="0"/>
              <a:t>XXII зимние Олимпийские </a:t>
            </a:r>
            <a:r>
              <a:rPr lang="ru-RU" b="1" dirty="0" smtClean="0"/>
              <a:t>игры</a:t>
            </a:r>
            <a:r>
              <a:rPr lang="ru-RU" dirty="0" smtClean="0"/>
              <a:t>) — </a:t>
            </a:r>
            <a:r>
              <a:rPr lang="ru-RU" dirty="0" smtClean="0"/>
              <a:t>международное спортивное мероприятие, которое пройдёт </a:t>
            </a:r>
            <a:r>
              <a:rPr lang="ru-RU" dirty="0" err="1" smtClean="0"/>
              <a:t>в</a:t>
            </a:r>
            <a:r>
              <a:rPr lang="ru-RU" dirty="0" err="1" smtClean="0">
                <a:hlinkClick r:id="rId3" tooltip="Россия"/>
              </a:rPr>
              <a:t>российском</a:t>
            </a:r>
            <a:r>
              <a:rPr lang="ru-RU" dirty="0" smtClean="0"/>
              <a:t> городе </a:t>
            </a:r>
            <a:r>
              <a:rPr lang="ru-RU" dirty="0" smtClean="0">
                <a:hlinkClick r:id="rId4" tooltip="Сочи"/>
              </a:rPr>
              <a:t>Сочи</a:t>
            </a:r>
            <a:r>
              <a:rPr lang="ru-RU" dirty="0" smtClean="0"/>
              <a:t> с </a:t>
            </a:r>
            <a:r>
              <a:rPr lang="ru-RU" dirty="0" smtClean="0">
                <a:hlinkClick r:id="rId5" tooltip="7 февраля"/>
              </a:rPr>
              <a:t>7</a:t>
            </a:r>
            <a:r>
              <a:rPr lang="ru-RU" dirty="0" smtClean="0"/>
              <a:t> по </a:t>
            </a:r>
            <a:r>
              <a:rPr lang="ru-RU" dirty="0" smtClean="0">
                <a:hlinkClick r:id="rId6" tooltip="23 февраля"/>
              </a:rPr>
              <a:t>23 февраля</a:t>
            </a:r>
            <a:r>
              <a:rPr lang="ru-RU" dirty="0" smtClean="0"/>
              <a:t> </a:t>
            </a:r>
            <a:r>
              <a:rPr lang="ru-RU" dirty="0" smtClean="0">
                <a:hlinkClick r:id="rId7" tooltip="2014 год"/>
              </a:rPr>
              <a:t>2014 года</a:t>
            </a:r>
            <a:r>
              <a:rPr lang="ru-RU" dirty="0" smtClean="0"/>
              <a:t>. Столица Олимпийских игр </a:t>
            </a:r>
            <a:r>
              <a:rPr lang="ru-RU" dirty="0" smtClean="0">
                <a:hlinkClick r:id="rId8"/>
              </a:rPr>
              <a:t>Сочи 2014</a:t>
            </a:r>
            <a:r>
              <a:rPr lang="ru-RU" dirty="0" smtClean="0"/>
              <a:t> была выбрана во время 119-й </a:t>
            </a:r>
            <a:r>
              <a:rPr lang="ru-RU" dirty="0" smtClean="0">
                <a:hlinkClick r:id="rId9" tooltip="Список сессий Международного олимпийского комитета"/>
              </a:rPr>
              <a:t>сессии</a:t>
            </a:r>
            <a:r>
              <a:rPr lang="ru-RU" dirty="0" smtClean="0"/>
              <a:t> </a:t>
            </a:r>
            <a:r>
              <a:rPr lang="ru-RU" dirty="0" smtClean="0">
                <a:hlinkClick r:id="rId10" tooltip="Международный олимпийский комитет"/>
              </a:rPr>
              <a:t>МОК</a:t>
            </a:r>
            <a:r>
              <a:rPr lang="ru-RU" dirty="0" smtClean="0"/>
              <a:t> в городе </a:t>
            </a:r>
            <a:r>
              <a:rPr lang="ru-RU" dirty="0" smtClean="0">
                <a:hlinkClick r:id="rId11" tooltip="Гватемала (город)"/>
              </a:rPr>
              <a:t>Гватемала</a:t>
            </a:r>
            <a:r>
              <a:rPr lang="ru-RU" dirty="0" smtClean="0"/>
              <a:t>, столице </a:t>
            </a:r>
            <a:r>
              <a:rPr lang="ru-RU" dirty="0" smtClean="0">
                <a:hlinkClick r:id="rId12" tooltip="Гватемала"/>
              </a:rPr>
              <a:t>Гватемалы</a:t>
            </a:r>
            <a:r>
              <a:rPr lang="ru-RU" dirty="0" smtClean="0"/>
              <a:t> </a:t>
            </a:r>
            <a:r>
              <a:rPr lang="ru-RU" dirty="0" smtClean="0">
                <a:hlinkClick r:id="rId13" tooltip="4 июля"/>
              </a:rPr>
              <a:t>4 июля</a:t>
            </a:r>
            <a:r>
              <a:rPr lang="ru-RU" dirty="0" smtClean="0"/>
              <a:t> </a:t>
            </a:r>
            <a:r>
              <a:rPr lang="ru-RU" dirty="0" smtClean="0">
                <a:hlinkClick r:id="rId14" tooltip="2007 год"/>
              </a:rPr>
              <a:t>2007 </a:t>
            </a:r>
            <a:r>
              <a:rPr lang="ru-RU" dirty="0" smtClean="0">
                <a:hlinkClick r:id="rId14" tooltip="2007 год"/>
              </a:rPr>
              <a:t>года</a:t>
            </a:r>
            <a:r>
              <a:rPr lang="ru-RU" dirty="0" smtClean="0"/>
              <a:t>.</a:t>
            </a:r>
            <a:r>
              <a:rPr lang="ru-RU" baseline="30000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территории </a:t>
            </a:r>
            <a:r>
              <a:rPr lang="ru-RU" dirty="0" smtClean="0">
                <a:hlinkClick r:id="rId3" tooltip="Россия"/>
              </a:rPr>
              <a:t>России</a:t>
            </a:r>
            <a:r>
              <a:rPr lang="ru-RU" dirty="0" smtClean="0"/>
              <a:t> </a:t>
            </a:r>
            <a:r>
              <a:rPr lang="ru-RU" dirty="0" smtClean="0">
                <a:hlinkClick r:id="rId15" tooltip="Олимпийские игры"/>
              </a:rPr>
              <a:t>Олимпийские игры</a:t>
            </a:r>
            <a:r>
              <a:rPr lang="ru-RU" dirty="0" smtClean="0"/>
              <a:t> пройдут во второй раз (до этого в </a:t>
            </a:r>
            <a:r>
              <a:rPr lang="ru-RU" dirty="0" smtClean="0">
                <a:hlinkClick r:id="rId16" tooltip="Москва"/>
              </a:rPr>
              <a:t>Москве</a:t>
            </a:r>
            <a:r>
              <a:rPr lang="ru-RU" dirty="0" smtClean="0"/>
              <a:t> в 1980 году прошли </a:t>
            </a:r>
            <a:r>
              <a:rPr lang="ru-RU" dirty="0" smtClean="0">
                <a:hlinkClick r:id="rId17" tooltip="Летние Олимпийские игры 1980"/>
              </a:rPr>
              <a:t>XXII летние Олимпийские игры</a:t>
            </a:r>
            <a:r>
              <a:rPr lang="ru-RU" dirty="0" smtClean="0"/>
              <a:t>), и впервые — зимние Игры. По окончании Олимпийских игр на тех же </a:t>
            </a:r>
            <a:r>
              <a:rPr lang="ru-RU" dirty="0" smtClean="0">
                <a:hlinkClick r:id="rId18"/>
              </a:rPr>
              <a:t>объектах</a:t>
            </a:r>
            <a:r>
              <a:rPr lang="ru-RU" dirty="0" smtClean="0"/>
              <a:t> будут проведены </a:t>
            </a:r>
            <a:r>
              <a:rPr lang="ru-RU" dirty="0" smtClean="0">
                <a:hlinkClick r:id="rId19" tooltip="Зимние Паралимпийские игры 2014"/>
              </a:rPr>
              <a:t>зимние </a:t>
            </a:r>
            <a:r>
              <a:rPr lang="ru-RU" dirty="0" err="1" smtClean="0">
                <a:hlinkClick r:id="rId19" tooltip="Зимние Паралимпийские игры 2014"/>
              </a:rPr>
              <a:t>Паралимпийские</a:t>
            </a:r>
            <a:r>
              <a:rPr lang="ru-RU" dirty="0" smtClean="0">
                <a:hlinkClick r:id="rId19" tooltip="Зимние Паралимпийские игры 2014"/>
              </a:rPr>
              <a:t> игры 2014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050" name="Picture 2" descr="http://im2-tub-ru.yandex.net/i?id=81145390-18-72&amp;n=2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42844" y="571480"/>
            <a:ext cx="1495425" cy="1428750"/>
          </a:xfrm>
          <a:prstGeom prst="rect">
            <a:avLst/>
          </a:prstGeom>
          <a:noFill/>
        </p:spPr>
      </p:pic>
      <p:pic>
        <p:nvPicPr>
          <p:cNvPr id="2052" name="Picture 4" descr="http://im6-tub-ru.yandex.net/i?id=19794647-08-72&amp;n=21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786578" y="571480"/>
            <a:ext cx="2219325" cy="1571636"/>
          </a:xfrm>
          <a:prstGeom prst="rect">
            <a:avLst/>
          </a:prstGeom>
          <a:noFill/>
        </p:spPr>
      </p:pic>
      <p:pic>
        <p:nvPicPr>
          <p:cNvPr id="2054" name="Picture 6" descr="http://im2-tub-ru.yandex.net/i?id=143055989-06-72&amp;n=21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429520" y="4929198"/>
            <a:ext cx="1428750" cy="1428750"/>
          </a:xfrm>
          <a:prstGeom prst="rect">
            <a:avLst/>
          </a:prstGeom>
          <a:noFill/>
        </p:spPr>
      </p:pic>
      <p:pic>
        <p:nvPicPr>
          <p:cNvPr id="2056" name="Picture 8" descr="http://im7-tub-ru.yandex.net/i?id=375740045-51-72&amp;n=21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786578" y="2786058"/>
            <a:ext cx="2162175" cy="1428750"/>
          </a:xfrm>
          <a:prstGeom prst="rect">
            <a:avLst/>
          </a:prstGeom>
          <a:noFill/>
        </p:spPr>
      </p:pic>
      <p:pic>
        <p:nvPicPr>
          <p:cNvPr id="2060" name="Picture 12" descr="http://im4-tub-ru.yandex.net/i?id=50090967-48-72&amp;n=21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14282" y="5072074"/>
            <a:ext cx="1447800" cy="1428750"/>
          </a:xfrm>
          <a:prstGeom prst="rect">
            <a:avLst/>
          </a:prstGeom>
          <a:noFill/>
        </p:spPr>
      </p:pic>
      <p:pic>
        <p:nvPicPr>
          <p:cNvPr id="2062" name="Picture 14" descr="http://im7-tub-ru.yandex.net/i?id=185825056-04-72&amp;n=21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42844" y="2857496"/>
            <a:ext cx="2000232" cy="140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ошибки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5329246" cy="1214446"/>
          </a:xfrm>
        </p:spPr>
        <p:txBody>
          <a:bodyPr>
            <a:normAutofit fontScale="62500" lnSpcReduction="20000"/>
          </a:bodyPr>
          <a:lstStyle/>
          <a:p>
            <a:r>
              <a:rPr lang="ru-RU" b="0" i="1" dirty="0" smtClean="0"/>
              <a:t>Птицы — теплокровные существа. Средняя температура их тела составляет 41°С. Это означает, что они могут сохранять активность в холодное время года, но нуждаются в большем количестве пищи. Поэтому многие птицы оставляют заснеженные родные места и отправляются на зимовку в теплые страны.</a:t>
            </a:r>
            <a:endParaRPr lang="ru-RU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14619"/>
            <a:ext cx="3043230" cy="3411543"/>
          </a:xfrm>
        </p:spPr>
        <p:txBody>
          <a:bodyPr>
            <a:normAutofit fontScale="47500" lnSpcReduction="20000"/>
          </a:bodyPr>
          <a:lstStyle/>
          <a:p>
            <a:pPr algn="r">
              <a:buNone/>
            </a:pPr>
            <a:r>
              <a:rPr lang="ru-RU" dirty="0" smtClean="0"/>
              <a:t>Татьяна </a:t>
            </a:r>
            <a:r>
              <a:rPr lang="ru-RU" dirty="0" err="1" smtClean="0"/>
              <a:t>Шадских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Ах ты, зимушка-зима,</a:t>
            </a:r>
          </a:p>
          <a:p>
            <a:pPr>
              <a:buNone/>
            </a:pPr>
            <a:r>
              <a:rPr lang="ru-RU" dirty="0" smtClean="0"/>
              <a:t>Ты пришла с морозами,</a:t>
            </a:r>
          </a:p>
          <a:p>
            <a:pPr>
              <a:buNone/>
            </a:pPr>
            <a:r>
              <a:rPr lang="ru-RU" dirty="0" smtClean="0"/>
              <a:t>Нам сугробы намела</a:t>
            </a:r>
          </a:p>
          <a:p>
            <a:pPr>
              <a:buNone/>
            </a:pPr>
            <a:r>
              <a:rPr lang="ru-RU" dirty="0" smtClean="0"/>
              <a:t>Ледяными косами.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Пробежала босиком </a:t>
            </a:r>
          </a:p>
          <a:p>
            <a:pPr>
              <a:buNone/>
            </a:pPr>
            <a:r>
              <a:rPr lang="ru-RU" dirty="0" smtClean="0"/>
              <a:t>По дорожкам весело,</a:t>
            </a:r>
          </a:p>
          <a:p>
            <a:pPr>
              <a:buNone/>
            </a:pPr>
            <a:r>
              <a:rPr lang="ru-RU" dirty="0" smtClean="0"/>
              <a:t>Кружевами нам потом</a:t>
            </a:r>
          </a:p>
          <a:p>
            <a:pPr>
              <a:buNone/>
            </a:pPr>
            <a:r>
              <a:rPr lang="ru-RU" dirty="0" smtClean="0"/>
              <a:t>Окна занавесила.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Любим мы зимой водить</a:t>
            </a:r>
          </a:p>
          <a:p>
            <a:pPr>
              <a:buNone/>
            </a:pPr>
            <a:r>
              <a:rPr lang="ru-RU" dirty="0" smtClean="0"/>
              <a:t>Хоровод у ёлочки,</a:t>
            </a:r>
          </a:p>
          <a:p>
            <a:pPr>
              <a:buNone/>
            </a:pPr>
            <a:r>
              <a:rPr lang="ru-RU" dirty="0" smtClean="0"/>
              <a:t>И снеговиков лепить,</a:t>
            </a:r>
          </a:p>
          <a:p>
            <a:pPr>
              <a:buNone/>
            </a:pPr>
            <a:r>
              <a:rPr lang="ru-RU" dirty="0" smtClean="0"/>
              <a:t>И кататься с горочки,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Любим зимний холодок,</a:t>
            </a:r>
          </a:p>
          <a:p>
            <a:pPr>
              <a:buNone/>
            </a:pPr>
            <a:r>
              <a:rPr lang="ru-RU" dirty="0" smtClean="0"/>
              <a:t>Но при всём при этом</a:t>
            </a:r>
          </a:p>
          <a:p>
            <a:pPr>
              <a:buNone/>
            </a:pPr>
            <a:r>
              <a:rPr lang="ru-RU" dirty="0" smtClean="0"/>
              <a:t>Мы сидим и пьём чаёк,</a:t>
            </a:r>
          </a:p>
          <a:p>
            <a:pPr>
              <a:buNone/>
            </a:pPr>
            <a:r>
              <a:rPr lang="ru-RU" dirty="0" smtClean="0"/>
              <a:t>Тот, что пахнет летом.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2" y="3286124"/>
            <a:ext cx="4143404" cy="292895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Куда комары зимой девались</a:t>
            </a:r>
          </a:p>
          <a:p>
            <a:r>
              <a:rPr lang="ru-RU" i="1" dirty="0" smtClean="0"/>
              <a:t>Автор: Г. </a:t>
            </a:r>
            <a:r>
              <a:rPr lang="ru-RU" i="1" dirty="0" err="1" smtClean="0"/>
              <a:t>Скребицкий</a:t>
            </a:r>
            <a:r>
              <a:rPr lang="ru-RU" i="1" dirty="0" smtClean="0"/>
              <a:t> и В. Чаплина</a:t>
            </a:r>
            <a:endParaRPr lang="ru-RU" dirty="0" smtClean="0"/>
          </a:p>
          <a:p>
            <a:r>
              <a:rPr lang="ru-RU" b="0" dirty="0" smtClean="0"/>
              <a:t>На зиму комары попрятались в разные щелки, в старые дупла. Они и рядом с нами зимуют. Заберутся в подвал или погреб, много их там в углу соберется. Прицепятся комары своими длинными лаками к потолку, к стенкам и спят всю зиму.</a:t>
            </a:r>
            <a:br>
              <a:rPr lang="ru-RU" b="0" dirty="0" smtClean="0"/>
            </a:br>
            <a:endParaRPr lang="ru-RU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429000"/>
            <a:ext cx="1766199" cy="256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Documents and Settings\Admin\Рабочий стол\Trichocera.hiemali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000240"/>
            <a:ext cx="2151544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5-tub-ru.yandex.net/i?id=164397157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857364"/>
            <a:ext cx="4259609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236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ПРИМЕРЫ ОФОРМЛЕНИЯ СТРАНИЦЫ ЖУРНАЛА</vt:lpstr>
      <vt:lpstr>Это интересно</vt:lpstr>
      <vt:lpstr>Стихи и стихия</vt:lpstr>
      <vt:lpstr>ДЕТЯМ</vt:lpstr>
      <vt:lpstr>Слайд 5</vt:lpstr>
      <vt:lpstr>Найди ошибки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ОФОРМЛЕНИЯ СТРАНИЦЫ ЖУРНАЛА</dc:title>
  <cp:lastModifiedBy>Admin</cp:lastModifiedBy>
  <cp:revision>12</cp:revision>
  <dcterms:modified xsi:type="dcterms:W3CDTF">2014-01-26T15:16:11Z</dcterms:modified>
</cp:coreProperties>
</file>