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Макарова Татьяна Владимировна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Георгиевская </a:t>
            </a:r>
            <a:r>
              <a:rPr lang="ru-RU" dirty="0" smtClean="0"/>
              <a:t>лента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461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/>
              <a:t>7</a:t>
            </a:r>
            <a:endParaRPr lang="ru-RU" sz="9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69368"/>
            <a:ext cx="72008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66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/>
              <a:t>8</a:t>
            </a:r>
            <a:endParaRPr lang="ru-RU" sz="9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34" y="1196752"/>
            <a:ext cx="7272808" cy="545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66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/>
              <a:t>9</a:t>
            </a:r>
            <a:endParaRPr lang="ru-RU" sz="9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7344816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66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/>
              <a:t>10</a:t>
            </a:r>
            <a:endParaRPr lang="ru-RU" sz="9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7416824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6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Георгиевская лента – символ единения во имя мира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90539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Георгиевская лента – это атрибут множества боевых наград Российской Империи, Советского Союза и современной России.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Цвета ленты: чёрный и оранжевый означают «дым и пламень» и являются знаком личной доблести солдата, проявленной им в бою.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На колодке медали «За обеду над Германией в Великой Отечественной войне 1941-1945 гг.» находится Георгиевская лента. Медалью награждались </a:t>
            </a:r>
            <a:r>
              <a:rPr lang="ru-RU" dirty="0" err="1" smtClean="0">
                <a:solidFill>
                  <a:srgbClr val="C00000"/>
                </a:solidFill>
              </a:rPr>
              <a:t>военослужащие</a:t>
            </a:r>
            <a:r>
              <a:rPr lang="ru-RU" dirty="0" smtClean="0">
                <a:solidFill>
                  <a:srgbClr val="C00000"/>
                </a:solidFill>
              </a:rPr>
              <a:t>, принимавшие непосредственное участие на фронтах войны. Георгиевская лента присутствует и на других </a:t>
            </a:r>
            <a:r>
              <a:rPr lang="ru-RU" dirty="0" err="1" smtClean="0">
                <a:solidFill>
                  <a:srgbClr val="C00000"/>
                </a:solidFill>
              </a:rPr>
              <a:t>бовых</a:t>
            </a:r>
            <a:r>
              <a:rPr lang="ru-RU" dirty="0" smtClean="0">
                <a:solidFill>
                  <a:srgbClr val="C00000"/>
                </a:solidFill>
              </a:rPr>
              <a:t> медалях, штандартах и знамёнах.</a:t>
            </a:r>
          </a:p>
          <a:p>
            <a:pPr algn="just"/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08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90539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В наши дни Георгиевская ленточка обрела второе дыхание. Она дань высокого уважения к участникам и ветеранам Великой Отечественной войны, знак готовности продолжить славные традиции русского воинства, символ объединения людей, поддерживающих благородные ценности и нравственные устои общества.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В кану Великого праздника Победы с 24 апреля по 12 мая проводится масштабная акция «Георгиевская ленточка». Эта акция проводится ежегодно в Российской Федерации с 2005года.</a:t>
            </a:r>
          </a:p>
          <a:p>
            <a:pPr algn="just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620688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Георгиевская лента </a:t>
            </a:r>
            <a:r>
              <a:rPr lang="ru-RU" sz="4000" dirty="0" smtClean="0">
                <a:solidFill>
                  <a:srgbClr val="C00000"/>
                </a:solidFill>
              </a:rPr>
              <a:t>– неотъемлемая часть Дня Победы.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575866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/>
              <a:t>1</a:t>
            </a:r>
            <a:endParaRPr lang="ru-RU" sz="9600" dirty="0"/>
          </a:p>
        </p:txBody>
      </p:sp>
      <p:pic>
        <p:nvPicPr>
          <p:cNvPr id="1027" name="Picture 3" descr="H:\ОМК\3. прикладная методическая продукция\презентация\день победы\георгиевская ленточка\P10906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2"/>
            <a:ext cx="7200800" cy="523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23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/>
              <a:t>2</a:t>
            </a:r>
            <a:endParaRPr lang="ru-RU" sz="9600" dirty="0"/>
          </a:p>
        </p:txBody>
      </p:sp>
      <p:pic>
        <p:nvPicPr>
          <p:cNvPr id="2050" name="Picture 2" descr="H:\ОМК\3. прикладная методическая продукция\презентация\день победы\георгиевская ленточка\P10906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488832" cy="47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482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/>
              <a:t>3</a:t>
            </a:r>
            <a:endParaRPr lang="ru-RU" sz="9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08540"/>
            <a:ext cx="6912768" cy="440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30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/>
              <a:t>4</a:t>
            </a:r>
            <a:endParaRPr lang="ru-RU" sz="9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7056784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30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/>
              <a:t>5</a:t>
            </a:r>
            <a:endParaRPr lang="ru-RU" sz="9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76772"/>
            <a:ext cx="6984776" cy="52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66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/>
              <a:t>6</a:t>
            </a:r>
            <a:endParaRPr lang="ru-RU" sz="9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7128792" cy="521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668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86</TotalTime>
  <Words>184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Справедливость</vt:lpstr>
      <vt:lpstr>Георгиевская лента</vt:lpstr>
      <vt:lpstr>Георгиевская лента – символ единения во имя мира</vt:lpstr>
      <vt:lpstr>Презентация PowerPoint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Георгиевская лента</dc:title>
  <dc:creator>Тата</dc:creator>
  <cp:lastModifiedBy>Tanya</cp:lastModifiedBy>
  <cp:revision>6</cp:revision>
  <dcterms:created xsi:type="dcterms:W3CDTF">2014-04-27T11:39:18Z</dcterms:created>
  <dcterms:modified xsi:type="dcterms:W3CDTF">2014-05-05T11:50:54Z</dcterms:modified>
</cp:coreProperties>
</file>