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500042"/>
            <a:ext cx="4714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Цифирия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\Рабочий стол\Новая папка (4)\kos_17768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3507" cy="685995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4714877" cy="36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5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207" y="3650477"/>
            <a:ext cx="4929456" cy="320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0"/>
            <a:ext cx="65741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Планета </a:t>
            </a:r>
          </a:p>
          <a:p>
            <a:pPr algn="ctr"/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Цифрозавра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\Рабочий стол\Новая папка (4)\kos_17768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3507" cy="6859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583375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одном городе королевства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Цифирия росло 10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розовых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кустов, а в другом – 4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розовых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куста. Сколько всего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розовых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кустов было в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Цифирии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00034" y="428604"/>
            <a:ext cx="1285884" cy="128588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785786" y="428604"/>
            <a:ext cx="714380" cy="64294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14348" y="5214950"/>
            <a:ext cx="1071570" cy="92869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125" name="AutoShape 5"/>
          <p:cNvCxnSpPr>
            <a:cxnSpLocks noChangeShapeType="1"/>
          </p:cNvCxnSpPr>
          <p:nvPr/>
        </p:nvCxnSpPr>
        <p:spPr bwMode="auto">
          <a:xfrm rot="5400000" flipH="1" flipV="1">
            <a:off x="671484" y="2400294"/>
            <a:ext cx="801696" cy="15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5126" name="AutoShape 6"/>
          <p:cNvCxnSpPr>
            <a:cxnSpLocks noChangeShapeType="1"/>
          </p:cNvCxnSpPr>
          <p:nvPr/>
        </p:nvCxnSpPr>
        <p:spPr bwMode="auto">
          <a:xfrm rot="5400000">
            <a:off x="764354" y="3879060"/>
            <a:ext cx="928694" cy="31432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127" name="AutoShape 7"/>
          <p:cNvCxnSpPr>
            <a:cxnSpLocks noChangeShapeType="1"/>
          </p:cNvCxnSpPr>
          <p:nvPr/>
        </p:nvCxnSpPr>
        <p:spPr bwMode="auto">
          <a:xfrm rot="16200000" flipH="1">
            <a:off x="833412" y="3667126"/>
            <a:ext cx="466726" cy="27622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4" name="AutoShape 6"/>
          <p:cNvCxnSpPr>
            <a:cxnSpLocks noChangeShapeType="1"/>
          </p:cNvCxnSpPr>
          <p:nvPr/>
        </p:nvCxnSpPr>
        <p:spPr bwMode="auto">
          <a:xfrm rot="5400000">
            <a:off x="4907758" y="5593572"/>
            <a:ext cx="928694" cy="28574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8" name="AutoShape 7"/>
          <p:cNvCxnSpPr>
            <a:cxnSpLocks noChangeShapeType="1"/>
          </p:cNvCxnSpPr>
          <p:nvPr/>
        </p:nvCxnSpPr>
        <p:spPr bwMode="auto">
          <a:xfrm rot="16200000" flipH="1">
            <a:off x="5048254" y="4810134"/>
            <a:ext cx="395288" cy="2047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" name="AutoShape 7"/>
          <p:cNvCxnSpPr>
            <a:cxnSpLocks noChangeShapeType="1"/>
          </p:cNvCxnSpPr>
          <p:nvPr/>
        </p:nvCxnSpPr>
        <p:spPr bwMode="auto">
          <a:xfrm rot="16200000" flipH="1">
            <a:off x="5262568" y="6167456"/>
            <a:ext cx="395288" cy="2047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1" name="AutoShape 7"/>
          <p:cNvCxnSpPr>
            <a:cxnSpLocks noChangeShapeType="1"/>
          </p:cNvCxnSpPr>
          <p:nvPr/>
        </p:nvCxnSpPr>
        <p:spPr bwMode="auto">
          <a:xfrm rot="5400000">
            <a:off x="5307813" y="4764889"/>
            <a:ext cx="466726" cy="22384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" name="AutoShape 7"/>
          <p:cNvCxnSpPr>
            <a:cxnSpLocks noChangeShapeType="1"/>
          </p:cNvCxnSpPr>
          <p:nvPr/>
        </p:nvCxnSpPr>
        <p:spPr bwMode="auto">
          <a:xfrm rot="5400000">
            <a:off x="4950623" y="6193649"/>
            <a:ext cx="466726" cy="22384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786314" y="857232"/>
            <a:ext cx="733425" cy="10382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786314" y="2357430"/>
            <a:ext cx="704850" cy="695325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857752" y="3286124"/>
            <a:ext cx="928694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57752" y="3286124"/>
            <a:ext cx="500066" cy="1214446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14546" y="357166"/>
            <a:ext cx="857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500063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3108" y="185736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32861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00826" y="47148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43636" y="50004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86512" y="185736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3214686"/>
            <a:ext cx="800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12. 04.1961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4064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12. 04.1961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18</cp:revision>
  <dcterms:modified xsi:type="dcterms:W3CDTF">2015-03-09T12:49:33Z</dcterms:modified>
</cp:coreProperties>
</file>