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0" r:id="rId10"/>
    <p:sldId id="267" r:id="rId11"/>
    <p:sldId id="261" r:id="rId12"/>
    <p:sldId id="265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202B438-6CB5-4D5F-8124-6A508E287897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A51A78B-E16F-452E-BABF-179B22EF73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31857" y="-174821"/>
            <a:ext cx="9400474" cy="704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139952" y="116632"/>
            <a:ext cx="4837394" cy="35283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Певец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Земли Донской – М.А.Шолохов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Галина\Desktop\Шолоховская весна Приймаковой\277361_html_m7faaa5a6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" y="476672"/>
            <a:ext cx="4225913" cy="5731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3989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5643602" cy="666936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«Не могу жить без природы, она каждый миг иная. Всё в ней неповторимо. Вечно новые облака, воды, травы, деревья… Люблю ездить по свету, и потому особенно, что это даёт мне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возмож-ность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предвкушать радость возвращения домой,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своё казачье гнездо, где я знаю всех и все знают меня…»</a:t>
            </a:r>
            <a:b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                       </a:t>
            </a:r>
            <a:r>
              <a:rPr lang="ru-RU" sz="2800" dirty="0" err="1">
                <a:solidFill>
                  <a:schemeClr val="accent6">
                    <a:lumMod val="50000"/>
                  </a:schemeClr>
                </a:solidFill>
              </a:rPr>
              <a:t>М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</a:rPr>
              <a:t>.А.Шолохов</a:t>
            </a: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2941033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7570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46651"/>
            <a:ext cx="5040560" cy="64807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 хотел, чтобы мои книги помогали людям стать лучше, стать чище душой,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пробуж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-дали любовь к чело-веку, стремление активно бороться за идеалы гуманизма и прогресса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челове-чества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 Если мне это удалось в какой-то мере, я счастлив».  М.А. Шолохов                                             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4664"/>
            <a:ext cx="3498850" cy="48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81354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933525"/>
            <a:ext cx="7125113" cy="92447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110 лет со дня рождения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Галина\Desktop\Шолоховская весна Приймаковой\cac962cc74b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4432634" cy="5529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074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213648" y="675724"/>
            <a:ext cx="3930352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Дом-усадьба Шолоховых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79512" y="5877272"/>
            <a:ext cx="4301206" cy="76038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Каргинское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приходское училище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796136" y="2548856"/>
            <a:ext cx="3142488" cy="83239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Дом Шолохова в 30-е годы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Галина\Desktop\Каргинское приходское училищ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3471863" cy="2606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а\Desktop\fi5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404" y="3429000"/>
            <a:ext cx="4272577" cy="3195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лина\Desktop\img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37"/>
            <a:ext cx="4026024" cy="2952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3611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18"/>
            <a:ext cx="7123080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Шолоховская весна 2014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Галина\Desktop\P104011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0152" y="764704"/>
            <a:ext cx="2980509" cy="35283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лина\Desktop\P104007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764704"/>
            <a:ext cx="3191647" cy="2409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алина\Desktop\SAM_617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429000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6491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123080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Шолоховская весна 2014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Галина\Desktop\SAM_61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4"/>
            <a:ext cx="3470275" cy="26027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алина\Desktop\SAM_61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3471863" cy="26038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алина\Desktop\SAM_618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3501008"/>
            <a:ext cx="4755360" cy="2945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8266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004049" cy="6957392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«Пойдут годы, проплывут столетия, будут уходить и приходить целые поколения и народы… Но короткое слово «Шолохов», высечен-</a:t>
            </a:r>
            <a:r>
              <a:rPr lang="ru-RU" sz="2400" dirty="0" err="1" smtClean="0">
                <a:solidFill>
                  <a:srgbClr val="7030A0"/>
                </a:solidFill>
              </a:rPr>
              <a:t>ное</a:t>
            </a:r>
            <a:r>
              <a:rPr lang="ru-RU" sz="2400" dirty="0" smtClean="0">
                <a:solidFill>
                  <a:srgbClr val="7030A0"/>
                </a:solidFill>
              </a:rPr>
              <a:t> на могиле писателя в станице Вёшенской, будет вечно будоражить умы, согревать сердца и очищать души людей. И никто не </a:t>
            </a:r>
            <a:r>
              <a:rPr lang="ru-RU" sz="2400" dirty="0" err="1" smtClean="0">
                <a:solidFill>
                  <a:srgbClr val="7030A0"/>
                </a:solidFill>
              </a:rPr>
              <a:t>бу</a:t>
            </a:r>
            <a:r>
              <a:rPr lang="ru-RU" sz="2400" dirty="0" smtClean="0">
                <a:solidFill>
                  <a:srgbClr val="7030A0"/>
                </a:solidFill>
              </a:rPr>
              <a:t>-дет спрашивать: «Это какой Шолохов?!Как не </a:t>
            </a:r>
            <a:r>
              <a:rPr lang="ru-RU" sz="2400" dirty="0" err="1" smtClean="0">
                <a:solidFill>
                  <a:srgbClr val="7030A0"/>
                </a:solidFill>
              </a:rPr>
              <a:t>спрашива</a:t>
            </a:r>
            <a:r>
              <a:rPr lang="ru-RU" sz="2400" dirty="0" smtClean="0">
                <a:solidFill>
                  <a:srgbClr val="7030A0"/>
                </a:solidFill>
              </a:rPr>
              <a:t>-ют в наши дни: какой Гомер, какой Шекспир, какой Пушкин…                               Шолохов всегда будет Шолоховым». 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</a:rPr>
              <a:t>                  Георгий Губанов  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Users\Галина\Desktop\i 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5148064" y="188640"/>
            <a:ext cx="3855637" cy="37387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Рабочий стол\Картинки\Вёшки 2014\P10400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6136" y="4029858"/>
            <a:ext cx="2991541" cy="2810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119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1296144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Дом Шолоховых в хуторе 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Кружилинском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9772"/>
            <a:ext cx="7211293" cy="528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75774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125113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Роман «Тихий Дон»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Галина\Desktop\getIma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1" y="809329"/>
            <a:ext cx="5688632" cy="3982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алина\Desktop\c518fc64541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96" y="3284984"/>
            <a:ext cx="5367911" cy="3573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302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3080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Рассказ «Судьба человека»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38" y="1050131"/>
            <a:ext cx="4863042" cy="554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3595126" cy="272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704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125113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Андрей Соколов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060848"/>
            <a:ext cx="881697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603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292080" cy="144016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</a:rPr>
              <a:t>Нахалёнок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» –отрывок из романа </a:t>
            </a:r>
            <a:b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«Поднятая целина»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0285"/>
            <a:ext cx="3477828" cy="6677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3075048" cy="437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621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3" y="188640"/>
            <a:ext cx="5616624" cy="66693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Я родился на Дону, рос здесь, учился. Формировался как человек и писатель… и будучи патриотом своей могущественной Родины, с гордостью говорю. Что являюсь и патриотом своего родного донского края».       М.А. Шолохов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548680"/>
            <a:ext cx="3139327" cy="405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62210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2" y="0"/>
            <a:ext cx="9133338" cy="686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131840" y="260648"/>
            <a:ext cx="5688632" cy="1224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</a:rPr>
              <a:t>Природа Дона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4073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716016" y="188640"/>
            <a:ext cx="4176464" cy="6336704"/>
          </a:xfrm>
        </p:spPr>
        <p:txBody>
          <a:bodyPr/>
          <a:lstStyle/>
          <a:p>
            <a:pPr algn="ctr"/>
            <a:r>
              <a:rPr lang="ru-RU" sz="2400" dirty="0" smtClean="0"/>
              <a:t>«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Родимая степь!...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Вилюжины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балок, суходолов, красноглинистых яров, ковыльный простор. Курганы, в мудром молчании берегущие зарытую казачью славу… Низко кланяюсь 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по-сыновьи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целую твою пресную землю. Донская, казачья, не ржавеющей кровью политая степь».</a:t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М.А. Шолохов.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290" y="899798"/>
            <a:ext cx="4406710" cy="512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6644368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138</TotalTime>
  <Words>314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Слайд 1</vt:lpstr>
      <vt:lpstr>Дом Шолоховых в хуторе Кружилинском</vt:lpstr>
      <vt:lpstr>Роман «Тихий Дон»</vt:lpstr>
      <vt:lpstr>Рассказ «Судьба человека»</vt:lpstr>
      <vt:lpstr>Андрей Соколов</vt:lpstr>
      <vt:lpstr>«Нахалёнок» –отрывок из романа  «Поднятая целина»</vt:lpstr>
      <vt:lpstr>Я родился на Дону, рос здесь, учился. Формировался как человек и писатель… и будучи патриотом своей могущественной Родины, с гордостью говорю. Что являюсь и патриотом своего родного донского края».       М.А. Шолохов</vt:lpstr>
      <vt:lpstr>Слайд 8</vt:lpstr>
      <vt:lpstr>«Родимая степь!... Вилюжины балок, суходолов, красноглинистых яров, ковыльный простор. Курганы, в мудром молчании берегущие зарытую казачью славу… Низко кланяюсь и по-сыновьи целую твою пресную землю. Донская, казачья, не ржавеющей кровью политая степь».  М.А. Шолохов.</vt:lpstr>
      <vt:lpstr>«Не могу жить без природы, она каждый миг иная. Всё в ней неповторимо. Вечно новые облака, воды, травы, деревья… Люблю ездить по свету, и потому особенно, что это даёт мне возмож-ность предвкушать радость возвращения домой, в своё казачье гнездо, где я знаю всех и все знают меня…»                         М.А.Шолохов</vt:lpstr>
      <vt:lpstr>Я хотел, чтобы мои книги помогали людям стать лучше, стать чище душой, пробуж-дали любовь к чело-веку, стремление активно бороться за идеалы гуманизма и прогресса челове-чества. Если мне это удалось в какой-то мере, я счастлив».  М.А. Шолохов                                                </vt:lpstr>
      <vt:lpstr>110 лет со дня рождения</vt:lpstr>
      <vt:lpstr>Дом-усадьба Шолоховых</vt:lpstr>
      <vt:lpstr>Шолоховская весна 2014 </vt:lpstr>
      <vt:lpstr>Шолоховская весна 2014</vt:lpstr>
      <vt:lpstr>«Пойдут годы, проплывут столетия, будут уходить и приходить целые поколения и народы… Но короткое слово «Шолохов», высечен-ное на могиле писателя в станице Вёшенской, будет вечно будоражить умы, согревать сердца и очищать души людей. И никто не бу-дет спрашивать: «Это какой Шолохов?!Как не спрашива-ют в наши дни: какой Гомер, какой Шекспир, какой Пушкин…                               Шолохов всегда будет Шолоховым».                     Георгий Губанов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re</cp:lastModifiedBy>
  <cp:revision>18</cp:revision>
  <dcterms:created xsi:type="dcterms:W3CDTF">2015-03-01T11:09:29Z</dcterms:created>
  <dcterms:modified xsi:type="dcterms:W3CDTF">2015-04-13T23:21:58Z</dcterms:modified>
</cp:coreProperties>
</file>