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40" r:id="rId9"/>
    <p:sldId id="263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77" r:id="rId20"/>
    <p:sldId id="281" r:id="rId21"/>
    <p:sldId id="282" r:id="rId22"/>
    <p:sldId id="283" r:id="rId23"/>
    <p:sldId id="342" r:id="rId24"/>
    <p:sldId id="284" r:id="rId25"/>
    <p:sldId id="285" r:id="rId26"/>
    <p:sldId id="286" r:id="rId27"/>
    <p:sldId id="287" r:id="rId28"/>
    <p:sldId id="344" r:id="rId29"/>
    <p:sldId id="345" r:id="rId30"/>
    <p:sldId id="346" r:id="rId31"/>
    <p:sldId id="347" r:id="rId32"/>
    <p:sldId id="348" r:id="rId33"/>
    <p:sldId id="289" r:id="rId34"/>
    <p:sldId id="294" r:id="rId35"/>
    <p:sldId id="296" r:id="rId36"/>
    <p:sldId id="298" r:id="rId37"/>
    <p:sldId id="300" r:id="rId38"/>
    <p:sldId id="304" r:id="rId39"/>
    <p:sldId id="306" r:id="rId40"/>
    <p:sldId id="307" r:id="rId41"/>
    <p:sldId id="310" r:id="rId42"/>
    <p:sldId id="311" r:id="rId43"/>
    <p:sldId id="315" r:id="rId44"/>
    <p:sldId id="316" r:id="rId45"/>
    <p:sldId id="317" r:id="rId46"/>
    <p:sldId id="319" r:id="rId47"/>
    <p:sldId id="322" r:id="rId48"/>
    <p:sldId id="324" r:id="rId49"/>
    <p:sldId id="323" r:id="rId50"/>
    <p:sldId id="325" r:id="rId51"/>
    <p:sldId id="349" r:id="rId52"/>
    <p:sldId id="350" r:id="rId53"/>
    <p:sldId id="351" r:id="rId54"/>
    <p:sldId id="352" r:id="rId55"/>
    <p:sldId id="353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54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ED61B-0CC4-4F80-B491-2290B454ADC4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EF888F-7136-4CA8-9729-3D628A5C1F13}">
      <dgm:prSet/>
      <dgm:spPr/>
      <dgm:t>
        <a:bodyPr/>
        <a:lstStyle/>
        <a:p>
          <a:pPr rtl="0"/>
          <a:r>
            <a:rPr lang="ru-RU" dirty="0" smtClean="0"/>
            <a:t>Он состоит из предложений, которые объединены общей темой и основной мыслью.</a:t>
          </a:r>
          <a:endParaRPr lang="ru-RU" dirty="0"/>
        </a:p>
      </dgm:t>
    </dgm:pt>
    <dgm:pt modelId="{18031239-B4EB-4BFD-91CC-CFBD22C89544}" type="parTrans" cxnId="{0DCDDD49-3AA3-4BD1-8C7B-686D122B14A7}">
      <dgm:prSet/>
      <dgm:spPr/>
      <dgm:t>
        <a:bodyPr/>
        <a:lstStyle/>
        <a:p>
          <a:endParaRPr lang="ru-RU"/>
        </a:p>
      </dgm:t>
    </dgm:pt>
    <dgm:pt modelId="{E83EC314-337A-457D-8897-24654B569925}" type="sibTrans" cxnId="{0DCDDD49-3AA3-4BD1-8C7B-686D122B14A7}">
      <dgm:prSet/>
      <dgm:spPr/>
      <dgm:t>
        <a:bodyPr/>
        <a:lstStyle/>
        <a:p>
          <a:endParaRPr lang="ru-RU"/>
        </a:p>
      </dgm:t>
    </dgm:pt>
    <dgm:pt modelId="{7671CB25-169B-4E98-9E4B-B4D1EF1B82E8}">
      <dgm:prSet/>
      <dgm:spPr/>
      <dgm:t>
        <a:bodyPr/>
        <a:lstStyle/>
        <a:p>
          <a:pPr rtl="0"/>
          <a:r>
            <a:rPr lang="ru-RU" dirty="0" smtClean="0"/>
            <a:t>Предложения в нем связаны по смыслу и с помощью языковых средств.</a:t>
          </a:r>
          <a:endParaRPr lang="ru-RU" dirty="0"/>
        </a:p>
      </dgm:t>
    </dgm:pt>
    <dgm:pt modelId="{61C652FE-B518-44EA-BD2C-83D431710F1A}" type="parTrans" cxnId="{148A693E-AAF6-4081-8FAB-B60D06CABC6E}">
      <dgm:prSet/>
      <dgm:spPr/>
      <dgm:t>
        <a:bodyPr/>
        <a:lstStyle/>
        <a:p>
          <a:endParaRPr lang="ru-RU"/>
        </a:p>
      </dgm:t>
    </dgm:pt>
    <dgm:pt modelId="{EC75BB77-2B76-45B8-973B-752E88A36ED2}" type="sibTrans" cxnId="{148A693E-AAF6-4081-8FAB-B60D06CABC6E}">
      <dgm:prSet/>
      <dgm:spPr/>
      <dgm:t>
        <a:bodyPr/>
        <a:lstStyle/>
        <a:p>
          <a:endParaRPr lang="ru-RU"/>
        </a:p>
      </dgm:t>
    </dgm:pt>
    <dgm:pt modelId="{1E823D51-429D-4006-A4D3-284797277363}">
      <dgm:prSet/>
      <dgm:spPr/>
      <dgm:t>
        <a:bodyPr/>
        <a:lstStyle/>
        <a:p>
          <a:pPr rtl="0"/>
          <a:r>
            <a:rPr lang="ru-RU" dirty="0" smtClean="0"/>
            <a:t>С ним мы встречаемся при подготовке к ГИА.</a:t>
          </a:r>
          <a:endParaRPr lang="ru-RU" dirty="0"/>
        </a:p>
      </dgm:t>
    </dgm:pt>
    <dgm:pt modelId="{7EB54D84-D894-421A-BC9B-091EC5748389}" type="parTrans" cxnId="{F70BC48B-5A24-4EEF-9CC5-99A2BF74CD34}">
      <dgm:prSet/>
      <dgm:spPr/>
      <dgm:t>
        <a:bodyPr/>
        <a:lstStyle/>
        <a:p>
          <a:endParaRPr lang="ru-RU"/>
        </a:p>
      </dgm:t>
    </dgm:pt>
    <dgm:pt modelId="{AFF4AE8C-02E5-46FA-9882-2E76044BF161}" type="sibTrans" cxnId="{F70BC48B-5A24-4EEF-9CC5-99A2BF74CD34}">
      <dgm:prSet/>
      <dgm:spPr/>
      <dgm:t>
        <a:bodyPr/>
        <a:lstStyle/>
        <a:p>
          <a:endParaRPr lang="ru-RU"/>
        </a:p>
      </dgm:t>
    </dgm:pt>
    <dgm:pt modelId="{C9FF441B-B5AD-4F6F-BB36-985239BD4CBB}" type="pres">
      <dgm:prSet presAssocID="{3D4ED61B-0CC4-4F80-B491-2290B454AD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13F83A-400D-4814-A268-8F09B2BDE9C3}" type="pres">
      <dgm:prSet presAssocID="{3D4ED61B-0CC4-4F80-B491-2290B454ADC4}" presName="fgShape" presStyleLbl="fgShp" presStyleIdx="0" presStyleCnt="1"/>
      <dgm:spPr/>
    </dgm:pt>
    <dgm:pt modelId="{990E78C9-C973-49E5-B57C-FDEBF40AD835}" type="pres">
      <dgm:prSet presAssocID="{3D4ED61B-0CC4-4F80-B491-2290B454ADC4}" presName="linComp" presStyleCnt="0"/>
      <dgm:spPr/>
    </dgm:pt>
    <dgm:pt modelId="{C83BE467-DAC2-4D7F-9CCB-9BC6C9488E26}" type="pres">
      <dgm:prSet presAssocID="{5EEF888F-7136-4CA8-9729-3D628A5C1F13}" presName="compNode" presStyleCnt="0"/>
      <dgm:spPr/>
    </dgm:pt>
    <dgm:pt modelId="{4885B8BC-8F36-4F9A-9940-B62D8FD7F0B8}" type="pres">
      <dgm:prSet presAssocID="{5EEF888F-7136-4CA8-9729-3D628A5C1F13}" presName="bkgdShape" presStyleLbl="node1" presStyleIdx="0" presStyleCnt="3" custLinFactNeighborX="1529"/>
      <dgm:spPr/>
      <dgm:t>
        <a:bodyPr/>
        <a:lstStyle/>
        <a:p>
          <a:endParaRPr lang="ru-RU"/>
        </a:p>
      </dgm:t>
    </dgm:pt>
    <dgm:pt modelId="{013EF505-2E94-47D4-8685-53D1474C9440}" type="pres">
      <dgm:prSet presAssocID="{5EEF888F-7136-4CA8-9729-3D628A5C1F1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9F84C-6DB1-4D22-9525-96253C00B479}" type="pres">
      <dgm:prSet presAssocID="{5EEF888F-7136-4CA8-9729-3D628A5C1F13}" presName="invisiNode" presStyleLbl="node1" presStyleIdx="0" presStyleCnt="3"/>
      <dgm:spPr/>
    </dgm:pt>
    <dgm:pt modelId="{6CCD1570-946C-4C23-B437-764B3F4A3D9F}" type="pres">
      <dgm:prSet presAssocID="{5EEF888F-7136-4CA8-9729-3D628A5C1F13}" presName="imagNode" presStyleLbl="fgImgPlace1" presStyleIdx="0" presStyleCnt="3"/>
      <dgm:spPr/>
      <dgm:t>
        <a:bodyPr/>
        <a:lstStyle/>
        <a:p>
          <a:endParaRPr lang="ru-RU"/>
        </a:p>
      </dgm:t>
    </dgm:pt>
    <dgm:pt modelId="{90BDB724-23E5-4F3F-A281-64E5A008A5DF}" type="pres">
      <dgm:prSet presAssocID="{E83EC314-337A-457D-8897-24654B56992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C696208-A1D8-486E-8901-4F5CECB3CB04}" type="pres">
      <dgm:prSet presAssocID="{7671CB25-169B-4E98-9E4B-B4D1EF1B82E8}" presName="compNode" presStyleCnt="0"/>
      <dgm:spPr/>
    </dgm:pt>
    <dgm:pt modelId="{B863C302-A1A8-4D4F-AE7C-D8C0C3E3A200}" type="pres">
      <dgm:prSet presAssocID="{7671CB25-169B-4E98-9E4B-B4D1EF1B82E8}" presName="bkgdShape" presStyleLbl="node1" presStyleIdx="1" presStyleCnt="3"/>
      <dgm:spPr/>
      <dgm:t>
        <a:bodyPr/>
        <a:lstStyle/>
        <a:p>
          <a:endParaRPr lang="ru-RU"/>
        </a:p>
      </dgm:t>
    </dgm:pt>
    <dgm:pt modelId="{85126457-BBC8-4C05-9BB1-29993D41E496}" type="pres">
      <dgm:prSet presAssocID="{7671CB25-169B-4E98-9E4B-B4D1EF1B82E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4FF1A-F48D-4C93-AA47-62E0CE256C66}" type="pres">
      <dgm:prSet presAssocID="{7671CB25-169B-4E98-9E4B-B4D1EF1B82E8}" presName="invisiNode" presStyleLbl="node1" presStyleIdx="1" presStyleCnt="3"/>
      <dgm:spPr/>
    </dgm:pt>
    <dgm:pt modelId="{D7E2AFF5-BF04-48F8-80CA-4D652A0B1952}" type="pres">
      <dgm:prSet presAssocID="{7671CB25-169B-4E98-9E4B-B4D1EF1B82E8}" presName="imagNode" presStyleLbl="fgImgPlace1" presStyleIdx="1" presStyleCnt="3"/>
      <dgm:spPr/>
    </dgm:pt>
    <dgm:pt modelId="{2E9A64B1-7EC4-4926-8A7D-0F3C76373F45}" type="pres">
      <dgm:prSet presAssocID="{EC75BB77-2B76-45B8-973B-752E88A36ED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51F2926-0FA2-48FF-85B9-224A87C49863}" type="pres">
      <dgm:prSet presAssocID="{1E823D51-429D-4006-A4D3-284797277363}" presName="compNode" presStyleCnt="0"/>
      <dgm:spPr/>
    </dgm:pt>
    <dgm:pt modelId="{97940FCB-2F37-4490-9DFF-D9654D604C0B}" type="pres">
      <dgm:prSet presAssocID="{1E823D51-429D-4006-A4D3-284797277363}" presName="bkgdShape" presStyleLbl="node1" presStyleIdx="2" presStyleCnt="3"/>
      <dgm:spPr/>
      <dgm:t>
        <a:bodyPr/>
        <a:lstStyle/>
        <a:p>
          <a:endParaRPr lang="ru-RU"/>
        </a:p>
      </dgm:t>
    </dgm:pt>
    <dgm:pt modelId="{88C15AC7-5020-4444-BF75-A41A1FF6B5F7}" type="pres">
      <dgm:prSet presAssocID="{1E823D51-429D-4006-A4D3-28479727736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09C80-86D1-4D3E-B066-07FF41294307}" type="pres">
      <dgm:prSet presAssocID="{1E823D51-429D-4006-A4D3-284797277363}" presName="invisiNode" presStyleLbl="node1" presStyleIdx="2" presStyleCnt="3"/>
      <dgm:spPr/>
    </dgm:pt>
    <dgm:pt modelId="{EA200DA8-2D34-49D4-BD4C-1EAF70C1DCBC}" type="pres">
      <dgm:prSet presAssocID="{1E823D51-429D-4006-A4D3-284797277363}" presName="imagNode" presStyleLbl="fgImgPlace1" presStyleIdx="2" presStyleCnt="3"/>
      <dgm:spPr/>
    </dgm:pt>
  </dgm:ptLst>
  <dgm:cxnLst>
    <dgm:cxn modelId="{5434B066-8A4E-42DE-8573-0C26D013A849}" type="presOf" srcId="{7671CB25-169B-4E98-9E4B-B4D1EF1B82E8}" destId="{85126457-BBC8-4C05-9BB1-29993D41E496}" srcOrd="1" destOrd="0" presId="urn:microsoft.com/office/officeart/2005/8/layout/hList7"/>
    <dgm:cxn modelId="{89DC69BC-BFCE-4EDD-8CED-2D257E161F8C}" type="presOf" srcId="{E83EC314-337A-457D-8897-24654B569925}" destId="{90BDB724-23E5-4F3F-A281-64E5A008A5DF}" srcOrd="0" destOrd="0" presId="urn:microsoft.com/office/officeart/2005/8/layout/hList7"/>
    <dgm:cxn modelId="{B414EC20-E17B-4286-B840-1EC1752C066B}" type="presOf" srcId="{3D4ED61B-0CC4-4F80-B491-2290B454ADC4}" destId="{C9FF441B-B5AD-4F6F-BB36-985239BD4CBB}" srcOrd="0" destOrd="0" presId="urn:microsoft.com/office/officeart/2005/8/layout/hList7"/>
    <dgm:cxn modelId="{F70BC48B-5A24-4EEF-9CC5-99A2BF74CD34}" srcId="{3D4ED61B-0CC4-4F80-B491-2290B454ADC4}" destId="{1E823D51-429D-4006-A4D3-284797277363}" srcOrd="2" destOrd="0" parTransId="{7EB54D84-D894-421A-BC9B-091EC5748389}" sibTransId="{AFF4AE8C-02E5-46FA-9882-2E76044BF161}"/>
    <dgm:cxn modelId="{148A693E-AAF6-4081-8FAB-B60D06CABC6E}" srcId="{3D4ED61B-0CC4-4F80-B491-2290B454ADC4}" destId="{7671CB25-169B-4E98-9E4B-B4D1EF1B82E8}" srcOrd="1" destOrd="0" parTransId="{61C652FE-B518-44EA-BD2C-83D431710F1A}" sibTransId="{EC75BB77-2B76-45B8-973B-752E88A36ED2}"/>
    <dgm:cxn modelId="{8FF33743-3622-4EE2-A1FD-6DEFEBF29CEC}" type="presOf" srcId="{5EEF888F-7136-4CA8-9729-3D628A5C1F13}" destId="{4885B8BC-8F36-4F9A-9940-B62D8FD7F0B8}" srcOrd="0" destOrd="0" presId="urn:microsoft.com/office/officeart/2005/8/layout/hList7"/>
    <dgm:cxn modelId="{5BF3A0B9-07B4-4F7F-A997-03726F24FCD0}" type="presOf" srcId="{1E823D51-429D-4006-A4D3-284797277363}" destId="{97940FCB-2F37-4490-9DFF-D9654D604C0B}" srcOrd="0" destOrd="0" presId="urn:microsoft.com/office/officeart/2005/8/layout/hList7"/>
    <dgm:cxn modelId="{0DCDDD49-3AA3-4BD1-8C7B-686D122B14A7}" srcId="{3D4ED61B-0CC4-4F80-B491-2290B454ADC4}" destId="{5EEF888F-7136-4CA8-9729-3D628A5C1F13}" srcOrd="0" destOrd="0" parTransId="{18031239-B4EB-4BFD-91CC-CFBD22C89544}" sibTransId="{E83EC314-337A-457D-8897-24654B569925}"/>
    <dgm:cxn modelId="{4C840DA9-CF87-45A7-8199-ACF430681539}" type="presOf" srcId="{EC75BB77-2B76-45B8-973B-752E88A36ED2}" destId="{2E9A64B1-7EC4-4926-8A7D-0F3C76373F45}" srcOrd="0" destOrd="0" presId="urn:microsoft.com/office/officeart/2005/8/layout/hList7"/>
    <dgm:cxn modelId="{82C6DE05-1724-47FC-A504-E01BC7B2EAC2}" type="presOf" srcId="{7671CB25-169B-4E98-9E4B-B4D1EF1B82E8}" destId="{B863C302-A1A8-4D4F-AE7C-D8C0C3E3A200}" srcOrd="0" destOrd="0" presId="urn:microsoft.com/office/officeart/2005/8/layout/hList7"/>
    <dgm:cxn modelId="{916FB58F-597F-43FE-BB10-AC4F5D10578E}" type="presOf" srcId="{5EEF888F-7136-4CA8-9729-3D628A5C1F13}" destId="{013EF505-2E94-47D4-8685-53D1474C9440}" srcOrd="1" destOrd="0" presId="urn:microsoft.com/office/officeart/2005/8/layout/hList7"/>
    <dgm:cxn modelId="{21D0020C-4E0A-448A-AE15-432A152E1476}" type="presOf" srcId="{1E823D51-429D-4006-A4D3-284797277363}" destId="{88C15AC7-5020-4444-BF75-A41A1FF6B5F7}" srcOrd="1" destOrd="0" presId="urn:microsoft.com/office/officeart/2005/8/layout/hList7"/>
    <dgm:cxn modelId="{F54525CD-4C36-4D2B-A875-5F2C5A79B493}" type="presParOf" srcId="{C9FF441B-B5AD-4F6F-BB36-985239BD4CBB}" destId="{DD13F83A-400D-4814-A268-8F09B2BDE9C3}" srcOrd="0" destOrd="0" presId="urn:microsoft.com/office/officeart/2005/8/layout/hList7"/>
    <dgm:cxn modelId="{19631B52-5BE1-4BAA-A951-AA109B9BB83B}" type="presParOf" srcId="{C9FF441B-B5AD-4F6F-BB36-985239BD4CBB}" destId="{990E78C9-C973-49E5-B57C-FDEBF40AD835}" srcOrd="1" destOrd="0" presId="urn:microsoft.com/office/officeart/2005/8/layout/hList7"/>
    <dgm:cxn modelId="{73BCAC92-E79D-4459-A5D2-9BE73534EACB}" type="presParOf" srcId="{990E78C9-C973-49E5-B57C-FDEBF40AD835}" destId="{C83BE467-DAC2-4D7F-9CCB-9BC6C9488E26}" srcOrd="0" destOrd="0" presId="urn:microsoft.com/office/officeart/2005/8/layout/hList7"/>
    <dgm:cxn modelId="{0A9DE95A-33F6-4CE5-8BCC-24B792AF82AE}" type="presParOf" srcId="{C83BE467-DAC2-4D7F-9CCB-9BC6C9488E26}" destId="{4885B8BC-8F36-4F9A-9940-B62D8FD7F0B8}" srcOrd="0" destOrd="0" presId="urn:microsoft.com/office/officeart/2005/8/layout/hList7"/>
    <dgm:cxn modelId="{91BF02D4-E8D1-476C-877E-55D25F23FB6E}" type="presParOf" srcId="{C83BE467-DAC2-4D7F-9CCB-9BC6C9488E26}" destId="{013EF505-2E94-47D4-8685-53D1474C9440}" srcOrd="1" destOrd="0" presId="urn:microsoft.com/office/officeart/2005/8/layout/hList7"/>
    <dgm:cxn modelId="{ED20BBC5-415C-4C69-9779-1C7B5473AA77}" type="presParOf" srcId="{C83BE467-DAC2-4D7F-9CCB-9BC6C9488E26}" destId="{A0F9F84C-6DB1-4D22-9525-96253C00B479}" srcOrd="2" destOrd="0" presId="urn:microsoft.com/office/officeart/2005/8/layout/hList7"/>
    <dgm:cxn modelId="{FA7F3A37-BE46-4740-A023-E515891CADC2}" type="presParOf" srcId="{C83BE467-DAC2-4D7F-9CCB-9BC6C9488E26}" destId="{6CCD1570-946C-4C23-B437-764B3F4A3D9F}" srcOrd="3" destOrd="0" presId="urn:microsoft.com/office/officeart/2005/8/layout/hList7"/>
    <dgm:cxn modelId="{447A4AD0-F1F3-4AC6-B115-A9618BE7D173}" type="presParOf" srcId="{990E78C9-C973-49E5-B57C-FDEBF40AD835}" destId="{90BDB724-23E5-4F3F-A281-64E5A008A5DF}" srcOrd="1" destOrd="0" presId="urn:microsoft.com/office/officeart/2005/8/layout/hList7"/>
    <dgm:cxn modelId="{678E412E-6507-49F7-92F3-C5416D4002D4}" type="presParOf" srcId="{990E78C9-C973-49E5-B57C-FDEBF40AD835}" destId="{BC696208-A1D8-486E-8901-4F5CECB3CB04}" srcOrd="2" destOrd="0" presId="urn:microsoft.com/office/officeart/2005/8/layout/hList7"/>
    <dgm:cxn modelId="{E19D0B51-E305-4B11-9E42-D27B8EEBF85F}" type="presParOf" srcId="{BC696208-A1D8-486E-8901-4F5CECB3CB04}" destId="{B863C302-A1A8-4D4F-AE7C-D8C0C3E3A200}" srcOrd="0" destOrd="0" presId="urn:microsoft.com/office/officeart/2005/8/layout/hList7"/>
    <dgm:cxn modelId="{E48D1C8B-B825-40F1-8714-1C277BBD6F0B}" type="presParOf" srcId="{BC696208-A1D8-486E-8901-4F5CECB3CB04}" destId="{85126457-BBC8-4C05-9BB1-29993D41E496}" srcOrd="1" destOrd="0" presId="urn:microsoft.com/office/officeart/2005/8/layout/hList7"/>
    <dgm:cxn modelId="{B1233A39-A2AA-4DC6-88CA-1E9DB39FFD2B}" type="presParOf" srcId="{BC696208-A1D8-486E-8901-4F5CECB3CB04}" destId="{5564FF1A-F48D-4C93-AA47-62E0CE256C66}" srcOrd="2" destOrd="0" presId="urn:microsoft.com/office/officeart/2005/8/layout/hList7"/>
    <dgm:cxn modelId="{D19DDC10-3BB1-454D-854D-CC0A50160D7B}" type="presParOf" srcId="{BC696208-A1D8-486E-8901-4F5CECB3CB04}" destId="{D7E2AFF5-BF04-48F8-80CA-4D652A0B1952}" srcOrd="3" destOrd="0" presId="urn:microsoft.com/office/officeart/2005/8/layout/hList7"/>
    <dgm:cxn modelId="{8F960B24-8D1D-4B93-9668-D6768DD0F170}" type="presParOf" srcId="{990E78C9-C973-49E5-B57C-FDEBF40AD835}" destId="{2E9A64B1-7EC4-4926-8A7D-0F3C76373F45}" srcOrd="3" destOrd="0" presId="urn:microsoft.com/office/officeart/2005/8/layout/hList7"/>
    <dgm:cxn modelId="{74460DE1-D8B6-4853-84D5-16EF1630711C}" type="presParOf" srcId="{990E78C9-C973-49E5-B57C-FDEBF40AD835}" destId="{D51F2926-0FA2-48FF-85B9-224A87C49863}" srcOrd="4" destOrd="0" presId="urn:microsoft.com/office/officeart/2005/8/layout/hList7"/>
    <dgm:cxn modelId="{7B74AA5B-BCF1-460F-9C46-63224004CEBE}" type="presParOf" srcId="{D51F2926-0FA2-48FF-85B9-224A87C49863}" destId="{97940FCB-2F37-4490-9DFF-D9654D604C0B}" srcOrd="0" destOrd="0" presId="urn:microsoft.com/office/officeart/2005/8/layout/hList7"/>
    <dgm:cxn modelId="{8F240D8D-0A22-4EB6-A5BA-6E1F1613AF7A}" type="presParOf" srcId="{D51F2926-0FA2-48FF-85B9-224A87C49863}" destId="{88C15AC7-5020-4444-BF75-A41A1FF6B5F7}" srcOrd="1" destOrd="0" presId="urn:microsoft.com/office/officeart/2005/8/layout/hList7"/>
    <dgm:cxn modelId="{B9CFC08E-54D4-4AE3-8747-5395E38B713A}" type="presParOf" srcId="{D51F2926-0FA2-48FF-85B9-224A87C49863}" destId="{01D09C80-86D1-4D3E-B066-07FF41294307}" srcOrd="2" destOrd="0" presId="urn:microsoft.com/office/officeart/2005/8/layout/hList7"/>
    <dgm:cxn modelId="{2EB8913C-734E-4403-89D4-D0083F667E08}" type="presParOf" srcId="{D51F2926-0FA2-48FF-85B9-224A87C49863}" destId="{EA200DA8-2D34-49D4-BD4C-1EAF70C1DCBC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CA8F7-95F7-4ED8-A9CB-0E9CED95935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E0EEBEA6-2265-42C7-9052-48D7F12AC80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Лингвистика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C590213-6523-4026-A99B-57ECD3F33798}" type="parTrans" cxnId="{C6BA524D-2C28-46EB-BDDF-91EC496A78C8}">
      <dgm:prSet/>
      <dgm:spPr/>
      <dgm:t>
        <a:bodyPr/>
        <a:lstStyle/>
        <a:p>
          <a:endParaRPr lang="ru-RU"/>
        </a:p>
      </dgm:t>
    </dgm:pt>
    <dgm:pt modelId="{CE351901-E6AD-4BDE-8697-073F07951769}" type="sibTrans" cxnId="{C6BA524D-2C28-46EB-BDDF-91EC496A78C8}">
      <dgm:prSet/>
      <dgm:spPr/>
      <dgm:t>
        <a:bodyPr/>
        <a:lstStyle/>
        <a:p>
          <a:endParaRPr lang="ru-RU"/>
        </a:p>
      </dgm:t>
    </dgm:pt>
    <dgm:pt modelId="{57147706-5FC6-4E9A-A59D-A444B906956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Несколько предложений, связанных друг с другом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смыслу и грамматически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Текст должен иметь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вступление, основную часть 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заключение.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В нем можно выделить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тему 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главную мысль.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Можно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озаглавить.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A349F0-4D34-4A44-A6B8-6836C2936BF5}" type="parTrans" cxnId="{ED874BC6-E362-4433-A53A-893F0B07A772}">
      <dgm:prSet/>
      <dgm:spPr/>
      <dgm:t>
        <a:bodyPr/>
        <a:lstStyle/>
        <a:p>
          <a:endParaRPr lang="ru-RU"/>
        </a:p>
      </dgm:t>
    </dgm:pt>
    <dgm:pt modelId="{D002252E-AD03-49AC-ACA6-68090557F4E9}" type="sibTrans" cxnId="{ED874BC6-E362-4433-A53A-893F0B07A772}">
      <dgm:prSet/>
      <dgm:spPr/>
      <dgm:t>
        <a:bodyPr/>
        <a:lstStyle/>
        <a:p>
          <a:endParaRPr lang="ru-RU"/>
        </a:p>
      </dgm:t>
    </dgm:pt>
    <dgm:pt modelId="{2A3C31F2-7802-4C43-BE47-49CBA632DDF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  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Культуро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логия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A4F703F-0D7A-4A98-8AD0-03078F8D6527}" type="sibTrans" cxnId="{09F0AB08-46F4-482D-B2DC-B8508D981A86}">
      <dgm:prSet/>
      <dgm:spPr/>
      <dgm:t>
        <a:bodyPr/>
        <a:lstStyle/>
        <a:p>
          <a:endParaRPr lang="ru-RU"/>
        </a:p>
      </dgm:t>
    </dgm:pt>
    <dgm:pt modelId="{126D32A6-CD45-47A4-AA23-B676715FDE85}" type="parTrans" cxnId="{09F0AB08-46F4-482D-B2DC-B8508D981A86}">
      <dgm:prSet/>
      <dgm:spPr/>
      <dgm:t>
        <a:bodyPr/>
        <a:lstStyle/>
        <a:p>
          <a:endParaRPr lang="ru-RU"/>
        </a:p>
      </dgm:t>
    </dgm:pt>
    <dgm:pt modelId="{4C9968B3-AF05-4CC0-ACD6-597E3F80F539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Речевые образования, которые «вносятся в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коллективную память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культуры» посредством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многократного пересказа или тиражирования 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6DB2E1-4203-4F11-8B34-3A6373F077FA}" type="parTrans" cxnId="{A21D9386-4650-4676-B659-1463FAA507DF}">
      <dgm:prSet/>
      <dgm:spPr/>
      <dgm:t>
        <a:bodyPr/>
        <a:lstStyle/>
        <a:p>
          <a:endParaRPr lang="ru-RU"/>
        </a:p>
      </dgm:t>
    </dgm:pt>
    <dgm:pt modelId="{2AD848E4-1B65-4FED-8B55-33493304CD16}" type="sibTrans" cxnId="{A21D9386-4650-4676-B659-1463FAA507DF}">
      <dgm:prSet/>
      <dgm:spPr/>
      <dgm:t>
        <a:bodyPr/>
        <a:lstStyle/>
        <a:p>
          <a:endParaRPr lang="ru-RU"/>
        </a:p>
      </dgm:t>
    </dgm:pt>
    <dgm:pt modelId="{22EBD665-9493-44AF-9E33-C59F6A0B60E6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Один из  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компонентов художественного произведения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наряду с   предметно-образным аспектом (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мир произведения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 и идейно-смысловой сферой (</a:t>
          </a:r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художественное содержание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38458C-BC77-4F25-8674-4010BEB799E1}" type="parTrans" cxnId="{4D784A09-F22A-4620-8EFC-599D5068FBAC}">
      <dgm:prSet/>
      <dgm:spPr/>
      <dgm:t>
        <a:bodyPr/>
        <a:lstStyle/>
        <a:p>
          <a:endParaRPr lang="ru-RU"/>
        </a:p>
      </dgm:t>
    </dgm:pt>
    <dgm:pt modelId="{45D952FA-50C1-4586-B43E-AB952FF1E5DC}" type="sibTrans" cxnId="{4D784A09-F22A-4620-8EFC-599D5068FBAC}">
      <dgm:prSet/>
      <dgm:spPr/>
      <dgm:t>
        <a:bodyPr/>
        <a:lstStyle/>
        <a:p>
          <a:endParaRPr lang="ru-RU"/>
        </a:p>
      </dgm:t>
    </dgm:pt>
    <dgm:pt modelId="{3FD62DD9-2227-48DC-BB1E-376D0C4213B4}">
      <dgm:prSet phldrT="[Текст]" custT="1"/>
      <dgm:spPr/>
      <dgm:t>
        <a:bodyPr/>
        <a:lstStyle/>
        <a:p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Литературо</a:t>
          </a:r>
          <a:endParaRPr lang="ru-RU" sz="20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ведение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1D9472F-6F7C-496B-B65E-02385BC44738}" type="sibTrans" cxnId="{8AB34C13-E582-417A-BACE-C848EEB5D7DA}">
      <dgm:prSet/>
      <dgm:spPr/>
      <dgm:t>
        <a:bodyPr/>
        <a:lstStyle/>
        <a:p>
          <a:endParaRPr lang="ru-RU"/>
        </a:p>
      </dgm:t>
    </dgm:pt>
    <dgm:pt modelId="{EE43E29A-A72D-45A1-814D-8B5B90A49566}" type="parTrans" cxnId="{8AB34C13-E582-417A-BACE-C848EEB5D7DA}">
      <dgm:prSet/>
      <dgm:spPr/>
      <dgm:t>
        <a:bodyPr/>
        <a:lstStyle/>
        <a:p>
          <a:endParaRPr lang="ru-RU"/>
        </a:p>
      </dgm:t>
    </dgm:pt>
    <dgm:pt modelId="{3AD4224E-839E-4D4E-9292-0DB6DEECDA62}" type="pres">
      <dgm:prSet presAssocID="{539CA8F7-95F7-4ED8-A9CB-0E9CED959354}" presName="diagram" presStyleCnt="0">
        <dgm:presLayoutVars>
          <dgm:dir/>
          <dgm:animLvl val="lvl"/>
          <dgm:resizeHandles val="exact"/>
        </dgm:presLayoutVars>
      </dgm:prSet>
      <dgm:spPr/>
    </dgm:pt>
    <dgm:pt modelId="{94AA7473-0492-49B6-AB4D-5DEFE156ED9A}" type="pres">
      <dgm:prSet presAssocID="{E0EEBEA6-2265-42C7-9052-48D7F12AC803}" presName="compNode" presStyleCnt="0"/>
      <dgm:spPr/>
    </dgm:pt>
    <dgm:pt modelId="{4AED0F3F-E258-4EB5-88AF-EBCB44204D97}" type="pres">
      <dgm:prSet presAssocID="{E0EEBEA6-2265-42C7-9052-48D7F12AC803}" presName="childRect" presStyleLbl="bgAcc1" presStyleIdx="0" presStyleCnt="3" custScaleY="188418" custLinFactNeighborX="-232" custLinFactNeighborY="-50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54EC8-E274-481B-A89A-030F7EA8A0F6}" type="pres">
      <dgm:prSet presAssocID="{E0EEBEA6-2265-42C7-9052-48D7F12AC80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F13DC-579B-48C9-B069-3C9E6574F4F3}" type="pres">
      <dgm:prSet presAssocID="{E0EEBEA6-2265-42C7-9052-48D7F12AC803}" presName="parentRect" presStyleLbl="alignNode1" presStyleIdx="0" presStyleCnt="3" custFlipVert="0" custScaleY="71148"/>
      <dgm:spPr/>
      <dgm:t>
        <a:bodyPr/>
        <a:lstStyle/>
        <a:p>
          <a:endParaRPr lang="ru-RU"/>
        </a:p>
      </dgm:t>
    </dgm:pt>
    <dgm:pt modelId="{1E49E871-A6E7-4E4B-9E92-52015106F6BD}" type="pres">
      <dgm:prSet presAssocID="{E0EEBEA6-2265-42C7-9052-48D7F12AC803}" presName="adorn" presStyleLbl="fgAccFollowNode1" presStyleIdx="0" presStyleCnt="3"/>
      <dgm:spPr>
        <a:noFill/>
      </dgm:spPr>
    </dgm:pt>
    <dgm:pt modelId="{D7B93541-9D9E-490A-A260-E7D110007ADD}" type="pres">
      <dgm:prSet presAssocID="{CE351901-E6AD-4BDE-8697-073F0795176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A26239E-DA52-4A2A-91CA-2C14D8C894B9}" type="pres">
      <dgm:prSet presAssocID="{3FD62DD9-2227-48DC-BB1E-376D0C4213B4}" presName="compNode" presStyleCnt="0"/>
      <dgm:spPr/>
    </dgm:pt>
    <dgm:pt modelId="{18DAC7FF-17B8-4BB7-AE95-5D251FAE18DC}" type="pres">
      <dgm:prSet presAssocID="{3FD62DD9-2227-48DC-BB1E-376D0C4213B4}" presName="childRect" presStyleLbl="bgAcc1" presStyleIdx="1" presStyleCnt="3" custScaleY="283504" custLinFactNeighborX="-4427" custLinFactNeighborY="20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2ABF-6B19-46DB-9AD5-61208383C548}" type="pres">
      <dgm:prSet presAssocID="{3FD62DD9-2227-48DC-BB1E-376D0C4213B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6A300-E06E-4F98-A908-FC6DA7FA1469}" type="pres">
      <dgm:prSet presAssocID="{3FD62DD9-2227-48DC-BB1E-376D0C4213B4}" presName="parentRect" presStyleLbl="alignNode1" presStyleIdx="1" presStyleCnt="3" custScaleY="98919" custLinFactNeighborX="3574" custLinFactNeighborY="-478"/>
      <dgm:spPr/>
      <dgm:t>
        <a:bodyPr/>
        <a:lstStyle/>
        <a:p>
          <a:endParaRPr lang="ru-RU"/>
        </a:p>
      </dgm:t>
    </dgm:pt>
    <dgm:pt modelId="{03D66771-FB76-480E-B2D9-A34A1B7F9FE8}" type="pres">
      <dgm:prSet presAssocID="{3FD62DD9-2227-48DC-BB1E-376D0C4213B4}" presName="adorn" presStyleLbl="fgAccFollowNode1" presStyleIdx="1" presStyleCnt="3"/>
      <dgm:spPr>
        <a:noFill/>
      </dgm:spPr>
    </dgm:pt>
    <dgm:pt modelId="{3F03E904-87AD-4E9B-B031-ACC65194B3AA}" type="pres">
      <dgm:prSet presAssocID="{81D9472F-6F7C-496B-B65E-02385BC4473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1BA8ED-4518-4AD0-AB5F-A2D5B41A3D14}" type="pres">
      <dgm:prSet presAssocID="{2A3C31F2-7802-4C43-BE47-49CBA632DDFD}" presName="compNode" presStyleCnt="0"/>
      <dgm:spPr/>
    </dgm:pt>
    <dgm:pt modelId="{9CCA5914-DFC2-4B7D-BF85-4D54E01F9DA3}" type="pres">
      <dgm:prSet presAssocID="{2A3C31F2-7802-4C43-BE47-49CBA632DDFD}" presName="childRect" presStyleLbl="bgAcc1" presStyleIdx="2" presStyleCnt="3" custScaleY="283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D7EDF-4519-4F40-942D-3B28D4BF560A}" type="pres">
      <dgm:prSet presAssocID="{2A3C31F2-7802-4C43-BE47-49CBA632DD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5C52D-3765-4B60-BD18-0B3330D6FCA7}" type="pres">
      <dgm:prSet presAssocID="{2A3C31F2-7802-4C43-BE47-49CBA632DDFD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6C5A8FC8-77BC-407B-A1CB-F15C0E9B036C}" type="pres">
      <dgm:prSet presAssocID="{2A3C31F2-7802-4C43-BE47-49CBA632DDFD}" presName="adorn" presStyleLbl="fgAccFollowNode1" presStyleIdx="2" presStyleCnt="3"/>
      <dgm:spPr>
        <a:noFill/>
      </dgm:spPr>
    </dgm:pt>
  </dgm:ptLst>
  <dgm:cxnLst>
    <dgm:cxn modelId="{4D784A09-F22A-4620-8EFC-599D5068FBAC}" srcId="{3FD62DD9-2227-48DC-BB1E-376D0C4213B4}" destId="{22EBD665-9493-44AF-9E33-C59F6A0B60E6}" srcOrd="0" destOrd="0" parTransId="{6138458C-BC77-4F25-8674-4010BEB799E1}" sibTransId="{45D952FA-50C1-4586-B43E-AB952FF1E5DC}"/>
    <dgm:cxn modelId="{A21D9386-4650-4676-B659-1463FAA507DF}" srcId="{2A3C31F2-7802-4C43-BE47-49CBA632DDFD}" destId="{4C9968B3-AF05-4CC0-ACD6-597E3F80F539}" srcOrd="0" destOrd="0" parTransId="{AE6DB2E1-4203-4F11-8B34-3A6373F077FA}" sibTransId="{2AD848E4-1B65-4FED-8B55-33493304CD16}"/>
    <dgm:cxn modelId="{3EC4259D-0AD2-4EB4-883E-5624F6101BC3}" type="presOf" srcId="{22EBD665-9493-44AF-9E33-C59F6A0B60E6}" destId="{18DAC7FF-17B8-4BB7-AE95-5D251FAE18DC}" srcOrd="0" destOrd="0" presId="urn:microsoft.com/office/officeart/2005/8/layout/bList2"/>
    <dgm:cxn modelId="{BF326DF7-1973-4F33-BA5B-602A916D82D2}" type="presOf" srcId="{57147706-5FC6-4E9A-A59D-A444B906956C}" destId="{4AED0F3F-E258-4EB5-88AF-EBCB44204D97}" srcOrd="0" destOrd="0" presId="urn:microsoft.com/office/officeart/2005/8/layout/bList2"/>
    <dgm:cxn modelId="{461C9932-C147-4A71-8555-3723B554B82E}" type="presOf" srcId="{E0EEBEA6-2265-42C7-9052-48D7F12AC803}" destId="{CD254EC8-E274-481B-A89A-030F7EA8A0F6}" srcOrd="0" destOrd="0" presId="urn:microsoft.com/office/officeart/2005/8/layout/bList2"/>
    <dgm:cxn modelId="{3D2A24D2-4BAA-49B1-A941-C4EB970C067C}" type="presOf" srcId="{2A3C31F2-7802-4C43-BE47-49CBA632DDFD}" destId="{4F3D7EDF-4519-4F40-942D-3B28D4BF560A}" srcOrd="0" destOrd="0" presId="urn:microsoft.com/office/officeart/2005/8/layout/bList2"/>
    <dgm:cxn modelId="{1E75D185-28A5-4820-A35B-02D78463C7C7}" type="presOf" srcId="{2A3C31F2-7802-4C43-BE47-49CBA632DDFD}" destId="{3465C52D-3765-4B60-BD18-0B3330D6FCA7}" srcOrd="1" destOrd="0" presId="urn:microsoft.com/office/officeart/2005/8/layout/bList2"/>
    <dgm:cxn modelId="{7B3D8531-B8FD-40CC-8233-7B49DFB5B0FB}" type="presOf" srcId="{539CA8F7-95F7-4ED8-A9CB-0E9CED959354}" destId="{3AD4224E-839E-4D4E-9292-0DB6DEECDA62}" srcOrd="0" destOrd="0" presId="urn:microsoft.com/office/officeart/2005/8/layout/bList2"/>
    <dgm:cxn modelId="{8AB34C13-E582-417A-BACE-C848EEB5D7DA}" srcId="{539CA8F7-95F7-4ED8-A9CB-0E9CED959354}" destId="{3FD62DD9-2227-48DC-BB1E-376D0C4213B4}" srcOrd="1" destOrd="0" parTransId="{EE43E29A-A72D-45A1-814D-8B5B90A49566}" sibTransId="{81D9472F-6F7C-496B-B65E-02385BC44738}"/>
    <dgm:cxn modelId="{62FA8F42-E8CA-4270-BE89-CF992AB4401C}" type="presOf" srcId="{E0EEBEA6-2265-42C7-9052-48D7F12AC803}" destId="{906F13DC-579B-48C9-B069-3C9E6574F4F3}" srcOrd="1" destOrd="0" presId="urn:microsoft.com/office/officeart/2005/8/layout/bList2"/>
    <dgm:cxn modelId="{A28B36D6-EA1A-4E3D-9103-9B177A3F24C0}" type="presOf" srcId="{CE351901-E6AD-4BDE-8697-073F07951769}" destId="{D7B93541-9D9E-490A-A260-E7D110007ADD}" srcOrd="0" destOrd="0" presId="urn:microsoft.com/office/officeart/2005/8/layout/bList2"/>
    <dgm:cxn modelId="{0FD27341-56EE-4018-AC2A-54DC32D4E43F}" type="presOf" srcId="{3FD62DD9-2227-48DC-BB1E-376D0C4213B4}" destId="{EEE6A300-E06E-4F98-A908-FC6DA7FA1469}" srcOrd="1" destOrd="0" presId="urn:microsoft.com/office/officeart/2005/8/layout/bList2"/>
    <dgm:cxn modelId="{09F0AB08-46F4-482D-B2DC-B8508D981A86}" srcId="{539CA8F7-95F7-4ED8-A9CB-0E9CED959354}" destId="{2A3C31F2-7802-4C43-BE47-49CBA632DDFD}" srcOrd="2" destOrd="0" parTransId="{126D32A6-CD45-47A4-AA23-B676715FDE85}" sibTransId="{FA4F703F-0D7A-4A98-8AD0-03078F8D6527}"/>
    <dgm:cxn modelId="{A10782D4-3017-4851-A862-67FF4165B44D}" type="presOf" srcId="{4C9968B3-AF05-4CC0-ACD6-597E3F80F539}" destId="{9CCA5914-DFC2-4B7D-BF85-4D54E01F9DA3}" srcOrd="0" destOrd="0" presId="urn:microsoft.com/office/officeart/2005/8/layout/bList2"/>
    <dgm:cxn modelId="{C6BA524D-2C28-46EB-BDDF-91EC496A78C8}" srcId="{539CA8F7-95F7-4ED8-A9CB-0E9CED959354}" destId="{E0EEBEA6-2265-42C7-9052-48D7F12AC803}" srcOrd="0" destOrd="0" parTransId="{8C590213-6523-4026-A99B-57ECD3F33798}" sibTransId="{CE351901-E6AD-4BDE-8697-073F07951769}"/>
    <dgm:cxn modelId="{2D79737E-4018-4C9D-BC17-529EC3898A7A}" type="presOf" srcId="{3FD62DD9-2227-48DC-BB1E-376D0C4213B4}" destId="{D36A2ABF-6B19-46DB-9AD5-61208383C548}" srcOrd="0" destOrd="0" presId="urn:microsoft.com/office/officeart/2005/8/layout/bList2"/>
    <dgm:cxn modelId="{ED874BC6-E362-4433-A53A-893F0B07A772}" srcId="{E0EEBEA6-2265-42C7-9052-48D7F12AC803}" destId="{57147706-5FC6-4E9A-A59D-A444B906956C}" srcOrd="0" destOrd="0" parTransId="{81A349F0-4D34-4A44-A6B8-6836C2936BF5}" sibTransId="{D002252E-AD03-49AC-ACA6-68090557F4E9}"/>
    <dgm:cxn modelId="{E91537B5-0C2E-458A-BE5D-CEAAC4368B99}" type="presOf" srcId="{81D9472F-6F7C-496B-B65E-02385BC44738}" destId="{3F03E904-87AD-4E9B-B031-ACC65194B3AA}" srcOrd="0" destOrd="0" presId="urn:microsoft.com/office/officeart/2005/8/layout/bList2"/>
    <dgm:cxn modelId="{2A161803-86D1-47AC-8F5D-15EF17CE6DF2}" type="presParOf" srcId="{3AD4224E-839E-4D4E-9292-0DB6DEECDA62}" destId="{94AA7473-0492-49B6-AB4D-5DEFE156ED9A}" srcOrd="0" destOrd="0" presId="urn:microsoft.com/office/officeart/2005/8/layout/bList2"/>
    <dgm:cxn modelId="{946EC816-25C0-4B05-B0EE-C867A63E8A0F}" type="presParOf" srcId="{94AA7473-0492-49B6-AB4D-5DEFE156ED9A}" destId="{4AED0F3F-E258-4EB5-88AF-EBCB44204D97}" srcOrd="0" destOrd="0" presId="urn:microsoft.com/office/officeart/2005/8/layout/bList2"/>
    <dgm:cxn modelId="{0FE36957-C940-46F8-81EA-79E71F4ED7C7}" type="presParOf" srcId="{94AA7473-0492-49B6-AB4D-5DEFE156ED9A}" destId="{CD254EC8-E274-481B-A89A-030F7EA8A0F6}" srcOrd="1" destOrd="0" presId="urn:microsoft.com/office/officeart/2005/8/layout/bList2"/>
    <dgm:cxn modelId="{25CEEB05-71E3-41E3-AFA3-74DB1CE7CE84}" type="presParOf" srcId="{94AA7473-0492-49B6-AB4D-5DEFE156ED9A}" destId="{906F13DC-579B-48C9-B069-3C9E6574F4F3}" srcOrd="2" destOrd="0" presId="urn:microsoft.com/office/officeart/2005/8/layout/bList2"/>
    <dgm:cxn modelId="{BB41B967-F1D4-4E05-95A9-EFB58AC09AFB}" type="presParOf" srcId="{94AA7473-0492-49B6-AB4D-5DEFE156ED9A}" destId="{1E49E871-A6E7-4E4B-9E92-52015106F6BD}" srcOrd="3" destOrd="0" presId="urn:microsoft.com/office/officeart/2005/8/layout/bList2"/>
    <dgm:cxn modelId="{A5A291F7-871C-4F3A-834D-7B034E6763BA}" type="presParOf" srcId="{3AD4224E-839E-4D4E-9292-0DB6DEECDA62}" destId="{D7B93541-9D9E-490A-A260-E7D110007ADD}" srcOrd="1" destOrd="0" presId="urn:microsoft.com/office/officeart/2005/8/layout/bList2"/>
    <dgm:cxn modelId="{C8F8D118-5420-4C02-8B50-484293FC5B57}" type="presParOf" srcId="{3AD4224E-839E-4D4E-9292-0DB6DEECDA62}" destId="{9A26239E-DA52-4A2A-91CA-2C14D8C894B9}" srcOrd="2" destOrd="0" presId="urn:microsoft.com/office/officeart/2005/8/layout/bList2"/>
    <dgm:cxn modelId="{EF029EA0-134D-4899-8422-D2E0B05619DC}" type="presParOf" srcId="{9A26239E-DA52-4A2A-91CA-2C14D8C894B9}" destId="{18DAC7FF-17B8-4BB7-AE95-5D251FAE18DC}" srcOrd="0" destOrd="0" presId="urn:microsoft.com/office/officeart/2005/8/layout/bList2"/>
    <dgm:cxn modelId="{B6518F31-C686-459C-A2EA-89BD352D261E}" type="presParOf" srcId="{9A26239E-DA52-4A2A-91CA-2C14D8C894B9}" destId="{D36A2ABF-6B19-46DB-9AD5-61208383C548}" srcOrd="1" destOrd="0" presId="urn:microsoft.com/office/officeart/2005/8/layout/bList2"/>
    <dgm:cxn modelId="{43C88E86-84EF-41B6-9834-D334D4DA0D38}" type="presParOf" srcId="{9A26239E-DA52-4A2A-91CA-2C14D8C894B9}" destId="{EEE6A300-E06E-4F98-A908-FC6DA7FA1469}" srcOrd="2" destOrd="0" presId="urn:microsoft.com/office/officeart/2005/8/layout/bList2"/>
    <dgm:cxn modelId="{9E4FF197-B604-49FF-8490-52B4B9974DBF}" type="presParOf" srcId="{9A26239E-DA52-4A2A-91CA-2C14D8C894B9}" destId="{03D66771-FB76-480E-B2D9-A34A1B7F9FE8}" srcOrd="3" destOrd="0" presId="urn:microsoft.com/office/officeart/2005/8/layout/bList2"/>
    <dgm:cxn modelId="{37630941-A836-44A2-8CC7-CFB2A3CD94E4}" type="presParOf" srcId="{3AD4224E-839E-4D4E-9292-0DB6DEECDA62}" destId="{3F03E904-87AD-4E9B-B031-ACC65194B3AA}" srcOrd="3" destOrd="0" presId="urn:microsoft.com/office/officeart/2005/8/layout/bList2"/>
    <dgm:cxn modelId="{D491DE70-7B6E-4FC6-BCE7-727E9FFDE27D}" type="presParOf" srcId="{3AD4224E-839E-4D4E-9292-0DB6DEECDA62}" destId="{181BA8ED-4518-4AD0-AB5F-A2D5B41A3D14}" srcOrd="4" destOrd="0" presId="urn:microsoft.com/office/officeart/2005/8/layout/bList2"/>
    <dgm:cxn modelId="{736DA6C5-48E7-4754-B20D-0667533C87F7}" type="presParOf" srcId="{181BA8ED-4518-4AD0-AB5F-A2D5B41A3D14}" destId="{9CCA5914-DFC2-4B7D-BF85-4D54E01F9DA3}" srcOrd="0" destOrd="0" presId="urn:microsoft.com/office/officeart/2005/8/layout/bList2"/>
    <dgm:cxn modelId="{C0B796C9-95BB-4F20-A50E-A18768E2B461}" type="presParOf" srcId="{181BA8ED-4518-4AD0-AB5F-A2D5B41A3D14}" destId="{4F3D7EDF-4519-4F40-942D-3B28D4BF560A}" srcOrd="1" destOrd="0" presId="urn:microsoft.com/office/officeart/2005/8/layout/bList2"/>
    <dgm:cxn modelId="{AD8192C6-CD04-4258-A8D3-0964E7551183}" type="presParOf" srcId="{181BA8ED-4518-4AD0-AB5F-A2D5B41A3D14}" destId="{3465C52D-3765-4B60-BD18-0B3330D6FCA7}" srcOrd="2" destOrd="0" presId="urn:microsoft.com/office/officeart/2005/8/layout/bList2"/>
    <dgm:cxn modelId="{9CA7939B-F749-4C3F-B851-528CE401C4D6}" type="presParOf" srcId="{181BA8ED-4518-4AD0-AB5F-A2D5B41A3D14}" destId="{6C5A8FC8-77BC-407B-A1CB-F15C0E9B036C}" srcOrd="3" destOrd="0" presId="urn:microsoft.com/office/officeart/2005/8/layout/b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040502-0AEF-47DD-A294-AABC232A842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CDE081C-5723-403C-9E68-D858BE69368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Ознакомительное, просмотровое (до чтения</a:t>
          </a:r>
          <a:r>
            <a:rPr lang="ru-RU" dirty="0" smtClean="0"/>
            <a:t>)</a:t>
          </a:r>
          <a:endParaRPr lang="ru-RU" dirty="0"/>
        </a:p>
      </dgm:t>
    </dgm:pt>
    <dgm:pt modelId="{925A94C6-AF82-469F-9EB4-F7D4BEB0A4D8}" type="parTrans" cxnId="{441868A2-0F06-4A30-A0EF-A2485EA24301}">
      <dgm:prSet/>
      <dgm:spPr/>
      <dgm:t>
        <a:bodyPr/>
        <a:lstStyle/>
        <a:p>
          <a:endParaRPr lang="ru-RU"/>
        </a:p>
      </dgm:t>
    </dgm:pt>
    <dgm:pt modelId="{3B090059-1D6E-41DF-8CF3-20F5AC54A598}" type="sibTrans" cxnId="{441868A2-0F06-4A30-A0EF-A2485EA24301}">
      <dgm:prSet/>
      <dgm:spPr/>
      <dgm:t>
        <a:bodyPr/>
        <a:lstStyle/>
        <a:p>
          <a:endParaRPr lang="ru-RU"/>
        </a:p>
      </dgm:t>
    </dgm:pt>
    <dgm:pt modelId="{5EC477CA-7080-4F43-959A-EE651823E31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Изучающее (во время чтения)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FC2113-6748-4B49-BA13-BA004DDA3143}" type="parTrans" cxnId="{BB42D1EE-B108-4159-AEB8-37212A073E20}">
      <dgm:prSet/>
      <dgm:spPr/>
      <dgm:t>
        <a:bodyPr/>
        <a:lstStyle/>
        <a:p>
          <a:endParaRPr lang="ru-RU"/>
        </a:p>
      </dgm:t>
    </dgm:pt>
    <dgm:pt modelId="{D9EF980A-A8BE-491C-877B-23121CB6B3FC}" type="sibTrans" cxnId="{BB42D1EE-B108-4159-AEB8-37212A073E20}">
      <dgm:prSet/>
      <dgm:spPr/>
      <dgm:t>
        <a:bodyPr/>
        <a:lstStyle/>
        <a:p>
          <a:endParaRPr lang="ru-RU"/>
        </a:p>
      </dgm:t>
    </dgm:pt>
    <dgm:pt modelId="{A313ECB9-970C-47F5-B3F2-56CDDA51B2E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Рефлексивное (после  чтения)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B045095-7FE0-4E6D-814A-009A922E088B}" type="parTrans" cxnId="{BC53F627-8F5C-4821-9A73-286A0AAFAC89}">
      <dgm:prSet/>
      <dgm:spPr/>
      <dgm:t>
        <a:bodyPr/>
        <a:lstStyle/>
        <a:p>
          <a:endParaRPr lang="ru-RU"/>
        </a:p>
      </dgm:t>
    </dgm:pt>
    <dgm:pt modelId="{EC1E39A4-B049-4F7F-8373-D7A63235AFF5}" type="sibTrans" cxnId="{BC53F627-8F5C-4821-9A73-286A0AAFAC89}">
      <dgm:prSet/>
      <dgm:spPr/>
      <dgm:t>
        <a:bodyPr/>
        <a:lstStyle/>
        <a:p>
          <a:endParaRPr lang="ru-RU"/>
        </a:p>
      </dgm:t>
    </dgm:pt>
    <dgm:pt modelId="{3B441E52-B6C2-439E-9AF5-9929EED2EAB0}" type="pres">
      <dgm:prSet presAssocID="{2B040502-0AEF-47DD-A294-AABC232A842B}" presName="linearFlow" presStyleCnt="0">
        <dgm:presLayoutVars>
          <dgm:dir/>
          <dgm:resizeHandles val="exact"/>
        </dgm:presLayoutVars>
      </dgm:prSet>
      <dgm:spPr/>
    </dgm:pt>
    <dgm:pt modelId="{73B375AD-1193-4DFA-8CEF-34EC6C6B731A}" type="pres">
      <dgm:prSet presAssocID="{3CDE081C-5723-403C-9E68-D858BE693686}" presName="composite" presStyleCnt="0"/>
      <dgm:spPr/>
    </dgm:pt>
    <dgm:pt modelId="{55007239-1A7C-4E62-B409-0BF738D64080}" type="pres">
      <dgm:prSet presAssocID="{3CDE081C-5723-403C-9E68-D858BE693686}" presName="imgShp" presStyleLbl="fgImgPlace1" presStyleIdx="0" presStyleCnt="3" custLinFactNeighborX="1498" custLinFactNeighborY="5449"/>
      <dgm:spPr>
        <a:noFill/>
      </dgm:spPr>
    </dgm:pt>
    <dgm:pt modelId="{8565BB70-F69F-4053-8EAB-9A7B32FBEE82}" type="pres">
      <dgm:prSet presAssocID="{3CDE081C-5723-403C-9E68-D858BE69368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B414C-EE7E-4348-A977-C72323A4E248}" type="pres">
      <dgm:prSet presAssocID="{3B090059-1D6E-41DF-8CF3-20F5AC54A598}" presName="spacing" presStyleCnt="0"/>
      <dgm:spPr/>
    </dgm:pt>
    <dgm:pt modelId="{607BDC4B-8BCE-445B-A074-085F0C70B33D}" type="pres">
      <dgm:prSet presAssocID="{5EC477CA-7080-4F43-959A-EE651823E317}" presName="composite" presStyleCnt="0"/>
      <dgm:spPr/>
    </dgm:pt>
    <dgm:pt modelId="{EECB0A13-BB3F-4615-8744-BDC8935B8246}" type="pres">
      <dgm:prSet presAssocID="{5EC477CA-7080-4F43-959A-EE651823E317}" presName="imgShp" presStyleLbl="fgImgPlace1" presStyleIdx="1" presStyleCnt="3"/>
      <dgm:spPr>
        <a:noFill/>
      </dgm:spPr>
    </dgm:pt>
    <dgm:pt modelId="{4DCCD521-75AC-4F49-B4D5-1AB3CCA87D6D}" type="pres">
      <dgm:prSet presAssocID="{5EC477CA-7080-4F43-959A-EE651823E31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ED6F4-0074-4003-A898-65F30851F9CE}" type="pres">
      <dgm:prSet presAssocID="{D9EF980A-A8BE-491C-877B-23121CB6B3FC}" presName="spacing" presStyleCnt="0"/>
      <dgm:spPr/>
    </dgm:pt>
    <dgm:pt modelId="{D61FEF6D-0A80-47BD-A4E7-64A034F2A72F}" type="pres">
      <dgm:prSet presAssocID="{A313ECB9-970C-47F5-B3F2-56CDDA51B2E6}" presName="composite" presStyleCnt="0"/>
      <dgm:spPr/>
    </dgm:pt>
    <dgm:pt modelId="{8A0FDA8B-4620-43D2-B714-A6EDFA223909}" type="pres">
      <dgm:prSet presAssocID="{A313ECB9-970C-47F5-B3F2-56CDDA51B2E6}" presName="imgShp" presStyleLbl="fgImgPlace1" presStyleIdx="2" presStyleCnt="3" custLinFactNeighborX="-3973" custLinFactNeighborY="-2588"/>
      <dgm:spPr>
        <a:noFill/>
      </dgm:spPr>
    </dgm:pt>
    <dgm:pt modelId="{B024DA15-B03A-47D9-BD55-12BBECC94001}" type="pres">
      <dgm:prSet presAssocID="{A313ECB9-970C-47F5-B3F2-56CDDA51B2E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89EB4E-826B-4CF8-B0B9-1FEDF17FFCCA}" type="presOf" srcId="{5EC477CA-7080-4F43-959A-EE651823E317}" destId="{4DCCD521-75AC-4F49-B4D5-1AB3CCA87D6D}" srcOrd="0" destOrd="0" presId="urn:microsoft.com/office/officeart/2005/8/layout/vList3"/>
    <dgm:cxn modelId="{D3EF2125-223A-436B-B112-0F43BBB05C35}" type="presOf" srcId="{A313ECB9-970C-47F5-B3F2-56CDDA51B2E6}" destId="{B024DA15-B03A-47D9-BD55-12BBECC94001}" srcOrd="0" destOrd="0" presId="urn:microsoft.com/office/officeart/2005/8/layout/vList3"/>
    <dgm:cxn modelId="{F3348254-5796-49B2-8451-9AEC50CA7A63}" type="presOf" srcId="{3CDE081C-5723-403C-9E68-D858BE693686}" destId="{8565BB70-F69F-4053-8EAB-9A7B32FBEE82}" srcOrd="0" destOrd="0" presId="urn:microsoft.com/office/officeart/2005/8/layout/vList3"/>
    <dgm:cxn modelId="{896FAC3A-E5E2-4DC9-8F40-13DBE1EF064A}" type="presOf" srcId="{2B040502-0AEF-47DD-A294-AABC232A842B}" destId="{3B441E52-B6C2-439E-9AF5-9929EED2EAB0}" srcOrd="0" destOrd="0" presId="urn:microsoft.com/office/officeart/2005/8/layout/vList3"/>
    <dgm:cxn modelId="{441868A2-0F06-4A30-A0EF-A2485EA24301}" srcId="{2B040502-0AEF-47DD-A294-AABC232A842B}" destId="{3CDE081C-5723-403C-9E68-D858BE693686}" srcOrd="0" destOrd="0" parTransId="{925A94C6-AF82-469F-9EB4-F7D4BEB0A4D8}" sibTransId="{3B090059-1D6E-41DF-8CF3-20F5AC54A598}"/>
    <dgm:cxn modelId="{BB42D1EE-B108-4159-AEB8-37212A073E20}" srcId="{2B040502-0AEF-47DD-A294-AABC232A842B}" destId="{5EC477CA-7080-4F43-959A-EE651823E317}" srcOrd="1" destOrd="0" parTransId="{D7FC2113-6748-4B49-BA13-BA004DDA3143}" sibTransId="{D9EF980A-A8BE-491C-877B-23121CB6B3FC}"/>
    <dgm:cxn modelId="{BC53F627-8F5C-4821-9A73-286A0AAFAC89}" srcId="{2B040502-0AEF-47DD-A294-AABC232A842B}" destId="{A313ECB9-970C-47F5-B3F2-56CDDA51B2E6}" srcOrd="2" destOrd="0" parTransId="{2B045095-7FE0-4E6D-814A-009A922E088B}" sibTransId="{EC1E39A4-B049-4F7F-8373-D7A63235AFF5}"/>
    <dgm:cxn modelId="{59216440-A10E-4226-AE8B-27DB848D4113}" type="presParOf" srcId="{3B441E52-B6C2-439E-9AF5-9929EED2EAB0}" destId="{73B375AD-1193-4DFA-8CEF-34EC6C6B731A}" srcOrd="0" destOrd="0" presId="urn:microsoft.com/office/officeart/2005/8/layout/vList3"/>
    <dgm:cxn modelId="{BEF3E8B3-F314-4BB7-B139-5C9BE5875C3D}" type="presParOf" srcId="{73B375AD-1193-4DFA-8CEF-34EC6C6B731A}" destId="{55007239-1A7C-4E62-B409-0BF738D64080}" srcOrd="0" destOrd="0" presId="urn:microsoft.com/office/officeart/2005/8/layout/vList3"/>
    <dgm:cxn modelId="{2654D3F3-5261-43EE-89E2-76ECD66D36CD}" type="presParOf" srcId="{73B375AD-1193-4DFA-8CEF-34EC6C6B731A}" destId="{8565BB70-F69F-4053-8EAB-9A7B32FBEE82}" srcOrd="1" destOrd="0" presId="urn:microsoft.com/office/officeart/2005/8/layout/vList3"/>
    <dgm:cxn modelId="{6C766FEB-1598-4D50-A2FA-F687965BA481}" type="presParOf" srcId="{3B441E52-B6C2-439E-9AF5-9929EED2EAB0}" destId="{4F9B414C-EE7E-4348-A977-C72323A4E248}" srcOrd="1" destOrd="0" presId="urn:microsoft.com/office/officeart/2005/8/layout/vList3"/>
    <dgm:cxn modelId="{247E68D7-4814-4C0C-B715-1FB628A6B0EF}" type="presParOf" srcId="{3B441E52-B6C2-439E-9AF5-9929EED2EAB0}" destId="{607BDC4B-8BCE-445B-A074-085F0C70B33D}" srcOrd="2" destOrd="0" presId="urn:microsoft.com/office/officeart/2005/8/layout/vList3"/>
    <dgm:cxn modelId="{F40D7AE1-E22A-4ED5-A82C-72DDC3D1A9C0}" type="presParOf" srcId="{607BDC4B-8BCE-445B-A074-085F0C70B33D}" destId="{EECB0A13-BB3F-4615-8744-BDC8935B8246}" srcOrd="0" destOrd="0" presId="urn:microsoft.com/office/officeart/2005/8/layout/vList3"/>
    <dgm:cxn modelId="{5793D020-2751-49CF-BAA5-8CA58EA9C78B}" type="presParOf" srcId="{607BDC4B-8BCE-445B-A074-085F0C70B33D}" destId="{4DCCD521-75AC-4F49-B4D5-1AB3CCA87D6D}" srcOrd="1" destOrd="0" presId="urn:microsoft.com/office/officeart/2005/8/layout/vList3"/>
    <dgm:cxn modelId="{62D98D76-B80A-42B9-80B5-31F96BC01437}" type="presParOf" srcId="{3B441E52-B6C2-439E-9AF5-9929EED2EAB0}" destId="{3BFED6F4-0074-4003-A898-65F30851F9CE}" srcOrd="3" destOrd="0" presId="urn:microsoft.com/office/officeart/2005/8/layout/vList3"/>
    <dgm:cxn modelId="{ED4AC0E6-70E5-448C-9DF8-59EFAD840B6F}" type="presParOf" srcId="{3B441E52-B6C2-439E-9AF5-9929EED2EAB0}" destId="{D61FEF6D-0A80-47BD-A4E7-64A034F2A72F}" srcOrd="4" destOrd="0" presId="urn:microsoft.com/office/officeart/2005/8/layout/vList3"/>
    <dgm:cxn modelId="{0D07099F-0FE8-4A5C-86AB-FD367170B688}" type="presParOf" srcId="{D61FEF6D-0A80-47BD-A4E7-64A034F2A72F}" destId="{8A0FDA8B-4620-43D2-B714-A6EDFA223909}" srcOrd="0" destOrd="0" presId="urn:microsoft.com/office/officeart/2005/8/layout/vList3"/>
    <dgm:cxn modelId="{57DCD5D2-0C75-48F7-B455-D0A96B9F426B}" type="presParOf" srcId="{D61FEF6D-0A80-47BD-A4E7-64A034F2A72F}" destId="{B024DA15-B03A-47D9-BD55-12BBECC94001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B9B0AE-E084-4307-ADF8-81D8BD04163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E5191A9-3124-4269-A862-249FF212847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Повествование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B547A3-DEC5-46BC-9274-611B684526CB}" type="parTrans" cxnId="{469D1B19-92F2-49E2-AA89-2CC4B812A4DF}">
      <dgm:prSet/>
      <dgm:spPr/>
      <dgm:t>
        <a:bodyPr/>
        <a:lstStyle/>
        <a:p>
          <a:endParaRPr lang="ru-RU"/>
        </a:p>
      </dgm:t>
    </dgm:pt>
    <dgm:pt modelId="{B836358E-4C8A-4470-9C71-06263FD8158D}" type="sibTrans" cxnId="{469D1B19-92F2-49E2-AA89-2CC4B812A4DF}">
      <dgm:prSet/>
      <dgm:spPr/>
      <dgm:t>
        <a:bodyPr/>
        <a:lstStyle/>
        <a:p>
          <a:endParaRPr lang="ru-RU"/>
        </a:p>
      </dgm:t>
    </dgm:pt>
    <dgm:pt modelId="{0BD4F0CD-520B-4B64-9EE4-280ACECE600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Описание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1DEF0B-A900-4D9C-B5F8-860BD33F3631}" type="parTrans" cxnId="{00370FE2-4747-45AA-B340-55EB3B4F832F}">
      <dgm:prSet/>
      <dgm:spPr/>
      <dgm:t>
        <a:bodyPr/>
        <a:lstStyle/>
        <a:p>
          <a:endParaRPr lang="ru-RU"/>
        </a:p>
      </dgm:t>
    </dgm:pt>
    <dgm:pt modelId="{47452541-A415-4B22-B7BE-B22982F1E9F2}" type="sibTrans" cxnId="{00370FE2-4747-45AA-B340-55EB3B4F832F}">
      <dgm:prSet/>
      <dgm:spPr/>
      <dgm:t>
        <a:bodyPr/>
        <a:lstStyle/>
        <a:p>
          <a:endParaRPr lang="ru-RU"/>
        </a:p>
      </dgm:t>
    </dgm:pt>
    <dgm:pt modelId="{D602E21B-5D4E-4746-ACEA-11C9B7599B2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Рассуждение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C3A9C98-E495-48DD-9A80-8AFEFBC44797}" type="parTrans" cxnId="{6C17D111-324D-4AD3-81D5-94F936DAC9B7}">
      <dgm:prSet/>
      <dgm:spPr/>
      <dgm:t>
        <a:bodyPr/>
        <a:lstStyle/>
        <a:p>
          <a:endParaRPr lang="ru-RU"/>
        </a:p>
      </dgm:t>
    </dgm:pt>
    <dgm:pt modelId="{4C270C24-4012-469E-B4F5-7C101B7C1BE9}" type="sibTrans" cxnId="{6C17D111-324D-4AD3-81D5-94F936DAC9B7}">
      <dgm:prSet/>
      <dgm:spPr/>
      <dgm:t>
        <a:bodyPr/>
        <a:lstStyle/>
        <a:p>
          <a:endParaRPr lang="ru-RU"/>
        </a:p>
      </dgm:t>
    </dgm:pt>
    <dgm:pt modelId="{AFCFDB35-2191-4D3E-AC51-A1852BA077DB}" type="pres">
      <dgm:prSet presAssocID="{DEB9B0AE-E084-4307-ADF8-81D8BD041638}" presName="compositeShape" presStyleCnt="0">
        <dgm:presLayoutVars>
          <dgm:dir/>
          <dgm:resizeHandles/>
        </dgm:presLayoutVars>
      </dgm:prSet>
      <dgm:spPr/>
    </dgm:pt>
    <dgm:pt modelId="{015A2691-1852-4F7F-B34C-78D64EC834AB}" type="pres">
      <dgm:prSet presAssocID="{DEB9B0AE-E084-4307-ADF8-81D8BD041638}" presName="pyramid" presStyleLbl="node1" presStyleIdx="0" presStyleCnt="1"/>
      <dgm:spPr/>
    </dgm:pt>
    <dgm:pt modelId="{1AD49323-21F4-4965-9C96-ECEF69749974}" type="pres">
      <dgm:prSet presAssocID="{DEB9B0AE-E084-4307-ADF8-81D8BD041638}" presName="theList" presStyleCnt="0"/>
      <dgm:spPr/>
    </dgm:pt>
    <dgm:pt modelId="{A2816108-EA2B-465E-89EB-13EEEEBADCBE}" type="pres">
      <dgm:prSet presAssocID="{CE5191A9-3124-4269-A862-249FF212847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D61B6-3E22-4F0C-90FD-4B3A906B0A62}" type="pres">
      <dgm:prSet presAssocID="{CE5191A9-3124-4269-A862-249FF2128471}" presName="aSpace" presStyleCnt="0"/>
      <dgm:spPr/>
    </dgm:pt>
    <dgm:pt modelId="{56844D99-726B-4CB4-B9C1-A4BCDB6B609F}" type="pres">
      <dgm:prSet presAssocID="{0BD4F0CD-520B-4B64-9EE4-280ACECE600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DFBB1-AC12-4BA2-AE45-52CE7684B7E7}" type="pres">
      <dgm:prSet presAssocID="{0BD4F0CD-520B-4B64-9EE4-280ACECE6008}" presName="aSpace" presStyleCnt="0"/>
      <dgm:spPr/>
    </dgm:pt>
    <dgm:pt modelId="{A26DC837-2D2C-4329-8870-05487A17E68A}" type="pres">
      <dgm:prSet presAssocID="{D602E21B-5D4E-4746-ACEA-11C9B7599B2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6D8A8-AB38-443F-B3F8-E955C6618C41}" type="pres">
      <dgm:prSet presAssocID="{D602E21B-5D4E-4746-ACEA-11C9B7599B20}" presName="aSpace" presStyleCnt="0"/>
      <dgm:spPr/>
    </dgm:pt>
  </dgm:ptLst>
  <dgm:cxnLst>
    <dgm:cxn modelId="{86F2C92E-80A3-44A1-92F0-1B4D7D0DBBE4}" type="presOf" srcId="{DEB9B0AE-E084-4307-ADF8-81D8BD041638}" destId="{AFCFDB35-2191-4D3E-AC51-A1852BA077DB}" srcOrd="0" destOrd="0" presId="urn:microsoft.com/office/officeart/2005/8/layout/pyramid2"/>
    <dgm:cxn modelId="{469D1B19-92F2-49E2-AA89-2CC4B812A4DF}" srcId="{DEB9B0AE-E084-4307-ADF8-81D8BD041638}" destId="{CE5191A9-3124-4269-A862-249FF2128471}" srcOrd="0" destOrd="0" parTransId="{82B547A3-DEC5-46BC-9274-611B684526CB}" sibTransId="{B836358E-4C8A-4470-9C71-06263FD8158D}"/>
    <dgm:cxn modelId="{388D03FD-6F65-44CE-B75F-AD93BC82FD69}" type="presOf" srcId="{CE5191A9-3124-4269-A862-249FF2128471}" destId="{A2816108-EA2B-465E-89EB-13EEEEBADCBE}" srcOrd="0" destOrd="0" presId="urn:microsoft.com/office/officeart/2005/8/layout/pyramid2"/>
    <dgm:cxn modelId="{00370FE2-4747-45AA-B340-55EB3B4F832F}" srcId="{DEB9B0AE-E084-4307-ADF8-81D8BD041638}" destId="{0BD4F0CD-520B-4B64-9EE4-280ACECE6008}" srcOrd="1" destOrd="0" parTransId="{D71DEF0B-A900-4D9C-B5F8-860BD33F3631}" sibTransId="{47452541-A415-4B22-B7BE-B22982F1E9F2}"/>
    <dgm:cxn modelId="{49AB265E-3571-45FB-88EA-1FC387177A79}" type="presOf" srcId="{D602E21B-5D4E-4746-ACEA-11C9B7599B20}" destId="{A26DC837-2D2C-4329-8870-05487A17E68A}" srcOrd="0" destOrd="0" presId="urn:microsoft.com/office/officeart/2005/8/layout/pyramid2"/>
    <dgm:cxn modelId="{6C17D111-324D-4AD3-81D5-94F936DAC9B7}" srcId="{DEB9B0AE-E084-4307-ADF8-81D8BD041638}" destId="{D602E21B-5D4E-4746-ACEA-11C9B7599B20}" srcOrd="2" destOrd="0" parTransId="{4C3A9C98-E495-48DD-9A80-8AFEFBC44797}" sibTransId="{4C270C24-4012-469E-B4F5-7C101B7C1BE9}"/>
    <dgm:cxn modelId="{99B0D315-FA51-4080-A809-99B64BC875DE}" type="presOf" srcId="{0BD4F0CD-520B-4B64-9EE4-280ACECE6008}" destId="{56844D99-726B-4CB4-B9C1-A4BCDB6B609F}" srcOrd="0" destOrd="0" presId="urn:microsoft.com/office/officeart/2005/8/layout/pyramid2"/>
    <dgm:cxn modelId="{BC43C3DA-88DF-4D0D-831B-5D8CBC56BC1B}" type="presParOf" srcId="{AFCFDB35-2191-4D3E-AC51-A1852BA077DB}" destId="{015A2691-1852-4F7F-B34C-78D64EC834AB}" srcOrd="0" destOrd="0" presId="urn:microsoft.com/office/officeart/2005/8/layout/pyramid2"/>
    <dgm:cxn modelId="{D8C7BA4E-2C48-484B-8269-089A4F4FA66C}" type="presParOf" srcId="{AFCFDB35-2191-4D3E-AC51-A1852BA077DB}" destId="{1AD49323-21F4-4965-9C96-ECEF69749974}" srcOrd="1" destOrd="0" presId="urn:microsoft.com/office/officeart/2005/8/layout/pyramid2"/>
    <dgm:cxn modelId="{0229E920-B079-4539-A3BC-44582AB83071}" type="presParOf" srcId="{1AD49323-21F4-4965-9C96-ECEF69749974}" destId="{A2816108-EA2B-465E-89EB-13EEEEBADCBE}" srcOrd="0" destOrd="0" presId="urn:microsoft.com/office/officeart/2005/8/layout/pyramid2"/>
    <dgm:cxn modelId="{EBAFA8C0-A803-4E10-A163-50D80C94CC78}" type="presParOf" srcId="{1AD49323-21F4-4965-9C96-ECEF69749974}" destId="{93CD61B6-3E22-4F0C-90FD-4B3A906B0A62}" srcOrd="1" destOrd="0" presId="urn:microsoft.com/office/officeart/2005/8/layout/pyramid2"/>
    <dgm:cxn modelId="{4D3F2801-1E2A-469B-8C1D-4021F3526980}" type="presParOf" srcId="{1AD49323-21F4-4965-9C96-ECEF69749974}" destId="{56844D99-726B-4CB4-B9C1-A4BCDB6B609F}" srcOrd="2" destOrd="0" presId="urn:microsoft.com/office/officeart/2005/8/layout/pyramid2"/>
    <dgm:cxn modelId="{CCFA869F-A009-436D-8FAD-AE8F91D29760}" type="presParOf" srcId="{1AD49323-21F4-4965-9C96-ECEF69749974}" destId="{4C9DFBB1-AC12-4BA2-AE45-52CE7684B7E7}" srcOrd="3" destOrd="0" presId="urn:microsoft.com/office/officeart/2005/8/layout/pyramid2"/>
    <dgm:cxn modelId="{B242FDEB-08EF-46B3-B0FC-9605497AC591}" type="presParOf" srcId="{1AD49323-21F4-4965-9C96-ECEF69749974}" destId="{A26DC837-2D2C-4329-8870-05487A17E68A}" srcOrd="4" destOrd="0" presId="urn:microsoft.com/office/officeart/2005/8/layout/pyramid2"/>
    <dgm:cxn modelId="{9DD79213-BD58-4EA5-A391-77D110322067}" type="presParOf" srcId="{1AD49323-21F4-4965-9C96-ECEF69749974}" destId="{4DB6D8A8-AB38-443F-B3F8-E955C6618C41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9CA8F7-95F7-4ED8-A9CB-0E9CED95935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E0EEBEA6-2265-42C7-9052-48D7F12AC80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Цель создания текста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C590213-6523-4026-A99B-57ECD3F33798}" type="parTrans" cxnId="{C6BA524D-2C28-46EB-BDDF-91EC496A78C8}">
      <dgm:prSet/>
      <dgm:spPr/>
      <dgm:t>
        <a:bodyPr/>
        <a:lstStyle/>
        <a:p>
          <a:endParaRPr lang="ru-RU"/>
        </a:p>
      </dgm:t>
    </dgm:pt>
    <dgm:pt modelId="{CE351901-E6AD-4BDE-8697-073F07951769}" type="sibTrans" cxnId="{C6BA524D-2C28-46EB-BDDF-91EC496A78C8}">
      <dgm:prSet/>
      <dgm:spPr/>
      <dgm:t>
        <a:bodyPr/>
        <a:lstStyle/>
        <a:p>
          <a:endParaRPr lang="ru-RU"/>
        </a:p>
      </dgm:t>
    </dgm:pt>
    <dgm:pt modelId="{57147706-5FC6-4E9A-A59D-A444B906956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Рассказ о событии с показом его хода в развитии, с выделением основных (узловых) фактов и показом их взаимосвязи</a:t>
          </a:r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A349F0-4D34-4A44-A6B8-6836C2936BF5}" type="parTrans" cxnId="{ED874BC6-E362-4433-A53A-893F0B07A772}">
      <dgm:prSet/>
      <dgm:spPr/>
      <dgm:t>
        <a:bodyPr/>
        <a:lstStyle/>
        <a:p>
          <a:endParaRPr lang="ru-RU"/>
        </a:p>
      </dgm:t>
    </dgm:pt>
    <dgm:pt modelId="{D002252E-AD03-49AC-ACA6-68090557F4E9}" type="sibTrans" cxnId="{ED874BC6-E362-4433-A53A-893F0B07A772}">
      <dgm:prSet/>
      <dgm:spPr/>
      <dgm:t>
        <a:bodyPr/>
        <a:lstStyle/>
        <a:p>
          <a:endParaRPr lang="ru-RU"/>
        </a:p>
      </dgm:t>
    </dgm:pt>
    <dgm:pt modelId="{2A3C31F2-7802-4C43-BE47-49CBA632DDF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Грамматические средства оформления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A4F703F-0D7A-4A98-8AD0-03078F8D6527}" type="sibTrans" cxnId="{09F0AB08-46F4-482D-B2DC-B8508D981A86}">
      <dgm:prSet/>
      <dgm:spPr/>
      <dgm:t>
        <a:bodyPr/>
        <a:lstStyle/>
        <a:p>
          <a:endParaRPr lang="ru-RU"/>
        </a:p>
      </dgm:t>
    </dgm:pt>
    <dgm:pt modelId="{126D32A6-CD45-47A4-AA23-B676715FDE85}" type="parTrans" cxnId="{09F0AB08-46F4-482D-B2DC-B8508D981A86}">
      <dgm:prSet/>
      <dgm:spPr/>
      <dgm:t>
        <a:bodyPr/>
        <a:lstStyle/>
        <a:p>
          <a:endParaRPr lang="ru-RU"/>
        </a:p>
      </dgm:t>
    </dgm:pt>
    <dgm:pt modelId="{4C9968B3-AF05-4CC0-ACD6-597E3F80F539}">
      <dgm:prSet/>
      <dgm:spPr/>
      <dgm:t>
        <a:bodyPr/>
        <a:lstStyle/>
        <a:p>
          <a:endParaRPr lang="ru-RU" sz="1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6DB2E1-4203-4F11-8B34-3A6373F077FA}" type="parTrans" cxnId="{A21D9386-4650-4676-B659-1463FAA507DF}">
      <dgm:prSet/>
      <dgm:spPr/>
      <dgm:t>
        <a:bodyPr/>
        <a:lstStyle/>
        <a:p>
          <a:endParaRPr lang="ru-RU"/>
        </a:p>
      </dgm:t>
    </dgm:pt>
    <dgm:pt modelId="{2AD848E4-1B65-4FED-8B55-33493304CD16}" type="sibTrans" cxnId="{A21D9386-4650-4676-B659-1463FAA507DF}">
      <dgm:prSet/>
      <dgm:spPr/>
      <dgm:t>
        <a:bodyPr/>
        <a:lstStyle/>
        <a:p>
          <a:endParaRPr lang="ru-RU"/>
        </a:p>
      </dgm:t>
    </dgm:pt>
    <dgm:pt modelId="{3FD62DD9-2227-48DC-BB1E-376D0C4213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Содержание и форма текста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1D9472F-6F7C-496B-B65E-02385BC44738}" type="sibTrans" cxnId="{8AB34C13-E582-417A-BACE-C848EEB5D7DA}">
      <dgm:prSet/>
      <dgm:spPr/>
      <dgm:t>
        <a:bodyPr/>
        <a:lstStyle/>
        <a:p>
          <a:endParaRPr lang="ru-RU"/>
        </a:p>
      </dgm:t>
    </dgm:pt>
    <dgm:pt modelId="{EE43E29A-A72D-45A1-814D-8B5B90A49566}" type="parTrans" cxnId="{8AB34C13-E582-417A-BACE-C848EEB5D7DA}">
      <dgm:prSet/>
      <dgm:spPr/>
      <dgm:t>
        <a:bodyPr/>
        <a:lstStyle/>
        <a:p>
          <a:endParaRPr lang="ru-RU"/>
        </a:p>
      </dgm:t>
    </dgm:pt>
    <dgm:pt modelId="{D39FCE19-927C-4588-8CAC-1A3F681E2A01}">
      <dgm:prSet custT="1"/>
      <dgm:spPr/>
      <dgm:t>
        <a:bodyPr/>
        <a:lstStyle/>
        <a:p>
          <a:endParaRPr lang="ru-RU" sz="20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F0172D-D474-4293-96EC-82F1B5B0D88B}" type="parTrans" cxnId="{8F3E94BB-1571-442D-BE0D-5B4C6A515734}">
      <dgm:prSet/>
      <dgm:spPr/>
      <dgm:t>
        <a:bodyPr/>
        <a:lstStyle/>
        <a:p>
          <a:endParaRPr lang="ru-RU"/>
        </a:p>
      </dgm:t>
    </dgm:pt>
    <dgm:pt modelId="{91798FE6-BC21-4CE7-B455-4BA89188CD62}" type="sibTrans" cxnId="{8F3E94BB-1571-442D-BE0D-5B4C6A515734}">
      <dgm:prSet/>
      <dgm:spPr/>
      <dgm:t>
        <a:bodyPr/>
        <a:lstStyle/>
        <a:p>
          <a:endParaRPr lang="ru-RU"/>
        </a:p>
      </dgm:t>
    </dgm:pt>
    <dgm:pt modelId="{EDF9D9B8-C25A-4FD3-938A-C75F1E240DF3}">
      <dgm:prSet custT="1"/>
      <dgm:spPr/>
      <dgm:t>
        <a:bodyPr/>
        <a:lstStyle/>
        <a:p>
          <a:r>
            <a:rPr lang="ru-RU" sz="1800" dirty="0" smtClean="0"/>
            <a:t>1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) Соблюдается логическая последовательность.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E63EB22-8EA9-4DB1-8D19-5382E2A41792}" type="parTrans" cxnId="{46BF7D80-877A-40B1-BA49-FB21A5D0BAAC}">
      <dgm:prSet/>
      <dgm:spPr/>
      <dgm:t>
        <a:bodyPr/>
        <a:lstStyle/>
        <a:p>
          <a:endParaRPr lang="ru-RU"/>
        </a:p>
      </dgm:t>
    </dgm:pt>
    <dgm:pt modelId="{515AB137-BF2C-415E-B1B8-4177545517C6}" type="sibTrans" cxnId="{46BF7D80-877A-40B1-BA49-FB21A5D0BAAC}">
      <dgm:prSet/>
      <dgm:spPr/>
      <dgm:t>
        <a:bodyPr/>
        <a:lstStyle/>
        <a:p>
          <a:endParaRPr lang="ru-RU"/>
        </a:p>
      </dgm:t>
    </dgm:pt>
    <dgm:pt modelId="{E4DC4705-5F35-4C85-A609-FFB3C0003ED8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2) Подчёркивается динамизм, смена событий.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DAEAE75-88EB-4A06-88D4-3C60E38A64DB}" type="parTrans" cxnId="{B69BEB0D-AB1B-4D18-B194-1AD6C8193FFC}">
      <dgm:prSet/>
      <dgm:spPr/>
      <dgm:t>
        <a:bodyPr/>
        <a:lstStyle/>
        <a:p>
          <a:endParaRPr lang="ru-RU"/>
        </a:p>
      </dgm:t>
    </dgm:pt>
    <dgm:pt modelId="{34322114-447E-40AD-A7A0-B03D0A484767}" type="sibTrans" cxnId="{B69BEB0D-AB1B-4D18-B194-1AD6C8193FFC}">
      <dgm:prSet/>
      <dgm:spPr/>
      <dgm:t>
        <a:bodyPr/>
        <a:lstStyle/>
        <a:p>
          <a:endParaRPr lang="ru-RU"/>
        </a:p>
      </dgm:t>
    </dgm:pt>
    <dgm:pt modelId="{78B4E9EC-91E8-4629-AF57-B7E796477FB0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3) Композиция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хронологизирована</a:t>
          </a:r>
          <a:r>
            <a:rPr lang="ru-RU" sz="1800" dirty="0" smtClean="0"/>
            <a:t>.	</a:t>
          </a:r>
          <a:endParaRPr lang="ru-RU" sz="1800" dirty="0"/>
        </a:p>
      </dgm:t>
    </dgm:pt>
    <dgm:pt modelId="{A7598799-361D-4A7D-BEB4-B813FD415F5E}" type="parTrans" cxnId="{C3376B1D-0B46-4F06-BE41-81CB375E94AB}">
      <dgm:prSet/>
      <dgm:spPr/>
      <dgm:t>
        <a:bodyPr/>
        <a:lstStyle/>
        <a:p>
          <a:endParaRPr lang="ru-RU"/>
        </a:p>
      </dgm:t>
    </dgm:pt>
    <dgm:pt modelId="{18D703B7-C4DC-4BA8-85D8-59B7388E9D53}" type="sibTrans" cxnId="{C3376B1D-0B46-4F06-BE41-81CB375E94AB}">
      <dgm:prSet/>
      <dgm:spPr/>
      <dgm:t>
        <a:bodyPr/>
        <a:lstStyle/>
        <a:p>
          <a:endParaRPr lang="ru-RU"/>
        </a:p>
      </dgm:t>
    </dgm:pt>
    <dgm:pt modelId="{A0EA503A-76ED-4E0A-85EE-FB38D4FCA0BE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Простые и сложные предложения: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6AB5ADA-E142-4A6D-A3CD-A66CB3BB307D}" type="parTrans" cxnId="{F484ECEF-17B0-42FC-880D-3066A1D638C9}">
      <dgm:prSet/>
      <dgm:spPr/>
      <dgm:t>
        <a:bodyPr/>
        <a:lstStyle/>
        <a:p>
          <a:endParaRPr lang="ru-RU"/>
        </a:p>
      </dgm:t>
    </dgm:pt>
    <dgm:pt modelId="{25AE32FF-F290-4B19-A408-A8CEE6E7C26A}" type="sibTrans" cxnId="{F484ECEF-17B0-42FC-880D-3066A1D638C9}">
      <dgm:prSet/>
      <dgm:spPr/>
      <dgm:t>
        <a:bodyPr/>
        <a:lstStyle/>
        <a:p>
          <a:endParaRPr lang="ru-RU"/>
        </a:p>
      </dgm:t>
    </dgm:pt>
    <dgm:pt modelId="{8B8D1263-EACB-4C5F-B1E2-6B8904565B0F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а) с глагольным сказуемым совершенного вида;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B7CC83E-F14F-4315-B830-748E99259133}" type="parTrans" cxnId="{46F3324D-79AA-401F-BCDA-1CDA42B8F53C}">
      <dgm:prSet/>
      <dgm:spPr/>
      <dgm:t>
        <a:bodyPr/>
        <a:lstStyle/>
        <a:p>
          <a:endParaRPr lang="ru-RU"/>
        </a:p>
      </dgm:t>
    </dgm:pt>
    <dgm:pt modelId="{EBF94802-912B-4C39-8D17-899B225A0997}" type="sibTrans" cxnId="{46F3324D-79AA-401F-BCDA-1CDA42B8F53C}">
      <dgm:prSet/>
      <dgm:spPr/>
      <dgm:t>
        <a:bodyPr/>
        <a:lstStyle/>
        <a:p>
          <a:endParaRPr lang="ru-RU"/>
        </a:p>
      </dgm:t>
    </dgm:pt>
    <dgm:pt modelId="{806DFCE2-BD8F-45AD-AADC-96DAACFFF058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б) с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видо-временными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формами, подчёркивающими характер и смену событий;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01279EF-4A05-4AAE-AE88-711D3A5F8829}" type="parTrans" cxnId="{340A5F62-4538-436C-9C3E-9A4178562872}">
      <dgm:prSet/>
      <dgm:spPr/>
      <dgm:t>
        <a:bodyPr/>
        <a:lstStyle/>
        <a:p>
          <a:endParaRPr lang="ru-RU"/>
        </a:p>
      </dgm:t>
    </dgm:pt>
    <dgm:pt modelId="{1816A6CE-C78C-495D-89D5-6B65E82FE2C2}" type="sibTrans" cxnId="{340A5F62-4538-436C-9C3E-9A4178562872}">
      <dgm:prSet/>
      <dgm:spPr/>
      <dgm:t>
        <a:bodyPr/>
        <a:lstStyle/>
        <a:p>
          <a:endParaRPr lang="ru-RU"/>
        </a:p>
      </dgm:t>
    </dgm:pt>
    <dgm:pt modelId="{25421812-5E56-4A8B-9D5A-A4AA7B57DA23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в) с выражением причинно-следственной и временной обусловленности</a:t>
          </a:r>
          <a:r>
            <a:rPr lang="ru-RU" sz="1800" dirty="0" smtClean="0"/>
            <a:t>.</a:t>
          </a:r>
          <a:endParaRPr lang="ru-RU" sz="1800" dirty="0"/>
        </a:p>
      </dgm:t>
    </dgm:pt>
    <dgm:pt modelId="{93241144-D37F-473E-A866-92197AD4D58C}" type="parTrans" cxnId="{E62B1E79-2827-4891-819F-A38B6A3BAA41}">
      <dgm:prSet/>
      <dgm:spPr/>
      <dgm:t>
        <a:bodyPr/>
        <a:lstStyle/>
        <a:p>
          <a:endParaRPr lang="ru-RU"/>
        </a:p>
      </dgm:t>
    </dgm:pt>
    <dgm:pt modelId="{231ABA91-CD56-40B8-8FAF-FD6049F5C8AF}" type="sibTrans" cxnId="{E62B1E79-2827-4891-819F-A38B6A3BAA41}">
      <dgm:prSet/>
      <dgm:spPr/>
      <dgm:t>
        <a:bodyPr/>
        <a:lstStyle/>
        <a:p>
          <a:endParaRPr lang="ru-RU"/>
        </a:p>
      </dgm:t>
    </dgm:pt>
    <dgm:pt modelId="{3AD4224E-839E-4D4E-9292-0DB6DEECDA62}" type="pres">
      <dgm:prSet presAssocID="{539CA8F7-95F7-4ED8-A9CB-0E9CED959354}" presName="diagram" presStyleCnt="0">
        <dgm:presLayoutVars>
          <dgm:dir/>
          <dgm:animLvl val="lvl"/>
          <dgm:resizeHandles val="exact"/>
        </dgm:presLayoutVars>
      </dgm:prSet>
      <dgm:spPr/>
    </dgm:pt>
    <dgm:pt modelId="{94AA7473-0492-49B6-AB4D-5DEFE156ED9A}" type="pres">
      <dgm:prSet presAssocID="{E0EEBEA6-2265-42C7-9052-48D7F12AC803}" presName="compNode" presStyleCnt="0"/>
      <dgm:spPr/>
    </dgm:pt>
    <dgm:pt modelId="{4AED0F3F-E258-4EB5-88AF-EBCB44204D97}" type="pres">
      <dgm:prSet presAssocID="{E0EEBEA6-2265-42C7-9052-48D7F12AC803}" presName="childRect" presStyleLbl="bgAcc1" presStyleIdx="0" presStyleCnt="3" custScaleY="302192" custLinFactNeighborX="3491" custLinFactNeighborY="40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54EC8-E274-481B-A89A-030F7EA8A0F6}" type="pres">
      <dgm:prSet presAssocID="{E0EEBEA6-2265-42C7-9052-48D7F12AC80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F13DC-579B-48C9-B069-3C9E6574F4F3}" type="pres">
      <dgm:prSet presAssocID="{E0EEBEA6-2265-42C7-9052-48D7F12AC803}" presName="parentRect" presStyleLbl="alignNode1" presStyleIdx="0" presStyleCnt="3" custFlipVert="0" custScaleY="103266"/>
      <dgm:spPr/>
      <dgm:t>
        <a:bodyPr/>
        <a:lstStyle/>
        <a:p>
          <a:endParaRPr lang="ru-RU"/>
        </a:p>
      </dgm:t>
    </dgm:pt>
    <dgm:pt modelId="{1E49E871-A6E7-4E4B-9E92-52015106F6BD}" type="pres">
      <dgm:prSet presAssocID="{E0EEBEA6-2265-42C7-9052-48D7F12AC803}" presName="adorn" presStyleLbl="fgAccFollowNode1" presStyleIdx="0" presStyleCnt="3"/>
      <dgm:spPr>
        <a:noFill/>
      </dgm:spPr>
    </dgm:pt>
    <dgm:pt modelId="{D7B93541-9D9E-490A-A260-E7D110007ADD}" type="pres">
      <dgm:prSet presAssocID="{CE351901-E6AD-4BDE-8697-073F0795176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A26239E-DA52-4A2A-91CA-2C14D8C894B9}" type="pres">
      <dgm:prSet presAssocID="{3FD62DD9-2227-48DC-BB1E-376D0C4213B4}" presName="compNode" presStyleCnt="0"/>
      <dgm:spPr/>
    </dgm:pt>
    <dgm:pt modelId="{18DAC7FF-17B8-4BB7-AE95-5D251FAE18DC}" type="pres">
      <dgm:prSet presAssocID="{3FD62DD9-2227-48DC-BB1E-376D0C4213B4}" presName="childRect" presStyleLbl="bgAcc1" presStyleIdx="1" presStyleCnt="3" custScaleX="121643" custScaleY="301707" custLinFactNeighborX="-4427" custLinFactNeighborY="20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2ABF-6B19-46DB-9AD5-61208383C548}" type="pres">
      <dgm:prSet presAssocID="{3FD62DD9-2227-48DC-BB1E-376D0C4213B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6A300-E06E-4F98-A908-FC6DA7FA1469}" type="pres">
      <dgm:prSet presAssocID="{3FD62DD9-2227-48DC-BB1E-376D0C4213B4}" presName="parentRect" presStyleLbl="alignNode1" presStyleIdx="1" presStyleCnt="3" custScaleY="98919" custLinFactNeighborX="3574" custLinFactNeighborY="-478"/>
      <dgm:spPr/>
      <dgm:t>
        <a:bodyPr/>
        <a:lstStyle/>
        <a:p>
          <a:endParaRPr lang="ru-RU"/>
        </a:p>
      </dgm:t>
    </dgm:pt>
    <dgm:pt modelId="{03D66771-FB76-480E-B2D9-A34A1B7F9FE8}" type="pres">
      <dgm:prSet presAssocID="{3FD62DD9-2227-48DC-BB1E-376D0C4213B4}" presName="adorn" presStyleLbl="fgAccFollowNode1" presStyleIdx="1" presStyleCnt="3"/>
      <dgm:spPr>
        <a:noFill/>
      </dgm:spPr>
    </dgm:pt>
    <dgm:pt modelId="{3F03E904-87AD-4E9B-B031-ACC65194B3AA}" type="pres">
      <dgm:prSet presAssocID="{81D9472F-6F7C-496B-B65E-02385BC4473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81BA8ED-4518-4AD0-AB5F-A2D5B41A3D14}" type="pres">
      <dgm:prSet presAssocID="{2A3C31F2-7802-4C43-BE47-49CBA632DDFD}" presName="compNode" presStyleCnt="0"/>
      <dgm:spPr/>
    </dgm:pt>
    <dgm:pt modelId="{9CCA5914-DFC2-4B7D-BF85-4D54E01F9DA3}" type="pres">
      <dgm:prSet presAssocID="{2A3C31F2-7802-4C43-BE47-49CBA632DDFD}" presName="childRect" presStyleLbl="bgAcc1" presStyleIdx="2" presStyleCnt="3" custScaleX="136786" custScaleY="301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D7EDF-4519-4F40-942D-3B28D4BF560A}" type="pres">
      <dgm:prSet presAssocID="{2A3C31F2-7802-4C43-BE47-49CBA632DD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5C52D-3765-4B60-BD18-0B3330D6FCA7}" type="pres">
      <dgm:prSet presAssocID="{2A3C31F2-7802-4C43-BE47-49CBA632DDFD}" presName="parentRect" presStyleLbl="alignNode1" presStyleIdx="2" presStyleCnt="3" custScaleY="127189"/>
      <dgm:spPr/>
      <dgm:t>
        <a:bodyPr/>
        <a:lstStyle/>
        <a:p>
          <a:endParaRPr lang="ru-RU"/>
        </a:p>
      </dgm:t>
    </dgm:pt>
    <dgm:pt modelId="{6C5A8FC8-77BC-407B-A1CB-F15C0E9B036C}" type="pres">
      <dgm:prSet presAssocID="{2A3C31F2-7802-4C43-BE47-49CBA632DDFD}" presName="adorn" presStyleLbl="fgAccFollowNode1" presStyleIdx="2" presStyleCnt="3"/>
      <dgm:spPr>
        <a:noFill/>
      </dgm:spPr>
    </dgm:pt>
  </dgm:ptLst>
  <dgm:cxnLst>
    <dgm:cxn modelId="{7EEDDD24-7C84-4D73-B838-8E74D24538C8}" type="presOf" srcId="{57147706-5FC6-4E9A-A59D-A444B906956C}" destId="{4AED0F3F-E258-4EB5-88AF-EBCB44204D97}" srcOrd="0" destOrd="1" presId="urn:microsoft.com/office/officeart/2005/8/layout/bList2"/>
    <dgm:cxn modelId="{03FEE7AF-2B88-4D71-A54C-053C34E7BCE1}" type="presOf" srcId="{E0EEBEA6-2265-42C7-9052-48D7F12AC803}" destId="{CD254EC8-E274-481B-A89A-030F7EA8A0F6}" srcOrd="0" destOrd="0" presId="urn:microsoft.com/office/officeart/2005/8/layout/bList2"/>
    <dgm:cxn modelId="{24B36BAE-CE3B-4068-A2B3-12E8821F91DD}" type="presOf" srcId="{25421812-5E56-4A8B-9D5A-A4AA7B57DA23}" destId="{9CCA5914-DFC2-4B7D-BF85-4D54E01F9DA3}" srcOrd="0" destOrd="4" presId="urn:microsoft.com/office/officeart/2005/8/layout/bList2"/>
    <dgm:cxn modelId="{5AC68B4B-58A0-4FA4-B1C8-7D9667067B15}" type="presOf" srcId="{EDF9D9B8-C25A-4FD3-938A-C75F1E240DF3}" destId="{18DAC7FF-17B8-4BB7-AE95-5D251FAE18DC}" srcOrd="0" destOrd="0" presId="urn:microsoft.com/office/officeart/2005/8/layout/bList2"/>
    <dgm:cxn modelId="{E62B1E79-2827-4891-819F-A38B6A3BAA41}" srcId="{2A3C31F2-7802-4C43-BE47-49CBA632DDFD}" destId="{25421812-5E56-4A8B-9D5A-A4AA7B57DA23}" srcOrd="4" destOrd="0" parTransId="{93241144-D37F-473E-A866-92197AD4D58C}" sibTransId="{231ABA91-CD56-40B8-8FAF-FD6049F5C8AF}"/>
    <dgm:cxn modelId="{46F3324D-79AA-401F-BCDA-1CDA42B8F53C}" srcId="{2A3C31F2-7802-4C43-BE47-49CBA632DDFD}" destId="{8B8D1263-EACB-4C5F-B1E2-6B8904565B0F}" srcOrd="2" destOrd="0" parTransId="{5B7CC83E-F14F-4315-B830-748E99259133}" sibTransId="{EBF94802-912B-4C39-8D17-899B225A0997}"/>
    <dgm:cxn modelId="{FD030EF3-7B5C-4418-B47D-B972B71B75EB}" type="presOf" srcId="{4C9968B3-AF05-4CC0-ACD6-597E3F80F539}" destId="{9CCA5914-DFC2-4B7D-BF85-4D54E01F9DA3}" srcOrd="0" destOrd="0" presId="urn:microsoft.com/office/officeart/2005/8/layout/bList2"/>
    <dgm:cxn modelId="{C3376B1D-0B46-4F06-BE41-81CB375E94AB}" srcId="{3FD62DD9-2227-48DC-BB1E-376D0C4213B4}" destId="{78B4E9EC-91E8-4629-AF57-B7E796477FB0}" srcOrd="2" destOrd="0" parTransId="{A7598799-361D-4A7D-BEB4-B813FD415F5E}" sibTransId="{18D703B7-C4DC-4BA8-85D8-59B7388E9D53}"/>
    <dgm:cxn modelId="{A37988F7-3B23-40CE-8A4E-3A78037A84EF}" type="presOf" srcId="{E4DC4705-5F35-4C85-A609-FFB3C0003ED8}" destId="{18DAC7FF-17B8-4BB7-AE95-5D251FAE18DC}" srcOrd="0" destOrd="1" presId="urn:microsoft.com/office/officeart/2005/8/layout/bList2"/>
    <dgm:cxn modelId="{8AFFB850-3509-4EEE-B7FE-0E7233DC8302}" type="presOf" srcId="{539CA8F7-95F7-4ED8-A9CB-0E9CED959354}" destId="{3AD4224E-839E-4D4E-9292-0DB6DEECDA62}" srcOrd="0" destOrd="0" presId="urn:microsoft.com/office/officeart/2005/8/layout/bList2"/>
    <dgm:cxn modelId="{50F1930F-EB47-4286-B982-231290C09142}" type="presOf" srcId="{D39FCE19-927C-4588-8CAC-1A3F681E2A01}" destId="{4AED0F3F-E258-4EB5-88AF-EBCB44204D97}" srcOrd="0" destOrd="0" presId="urn:microsoft.com/office/officeart/2005/8/layout/bList2"/>
    <dgm:cxn modelId="{340A5F62-4538-436C-9C3E-9A4178562872}" srcId="{2A3C31F2-7802-4C43-BE47-49CBA632DDFD}" destId="{806DFCE2-BD8F-45AD-AADC-96DAACFFF058}" srcOrd="3" destOrd="0" parTransId="{401279EF-4A05-4AAE-AE88-711D3A5F8829}" sibTransId="{1816A6CE-C78C-495D-89D5-6B65E82FE2C2}"/>
    <dgm:cxn modelId="{8F3E94BB-1571-442D-BE0D-5B4C6A515734}" srcId="{E0EEBEA6-2265-42C7-9052-48D7F12AC803}" destId="{D39FCE19-927C-4588-8CAC-1A3F681E2A01}" srcOrd="0" destOrd="0" parTransId="{5AF0172D-D474-4293-96EC-82F1B5B0D88B}" sibTransId="{91798FE6-BC21-4CE7-B455-4BA89188CD62}"/>
    <dgm:cxn modelId="{8AB34C13-E582-417A-BACE-C848EEB5D7DA}" srcId="{539CA8F7-95F7-4ED8-A9CB-0E9CED959354}" destId="{3FD62DD9-2227-48DC-BB1E-376D0C4213B4}" srcOrd="1" destOrd="0" parTransId="{EE43E29A-A72D-45A1-814D-8B5B90A49566}" sibTransId="{81D9472F-6F7C-496B-B65E-02385BC44738}"/>
    <dgm:cxn modelId="{09F0AB08-46F4-482D-B2DC-B8508D981A86}" srcId="{539CA8F7-95F7-4ED8-A9CB-0E9CED959354}" destId="{2A3C31F2-7802-4C43-BE47-49CBA632DDFD}" srcOrd="2" destOrd="0" parTransId="{126D32A6-CD45-47A4-AA23-B676715FDE85}" sibTransId="{FA4F703F-0D7A-4A98-8AD0-03078F8D6527}"/>
    <dgm:cxn modelId="{C6BA524D-2C28-46EB-BDDF-91EC496A78C8}" srcId="{539CA8F7-95F7-4ED8-A9CB-0E9CED959354}" destId="{E0EEBEA6-2265-42C7-9052-48D7F12AC803}" srcOrd="0" destOrd="0" parTransId="{8C590213-6523-4026-A99B-57ECD3F33798}" sibTransId="{CE351901-E6AD-4BDE-8697-073F07951769}"/>
    <dgm:cxn modelId="{ED874BC6-E362-4433-A53A-893F0B07A772}" srcId="{E0EEBEA6-2265-42C7-9052-48D7F12AC803}" destId="{57147706-5FC6-4E9A-A59D-A444B906956C}" srcOrd="1" destOrd="0" parTransId="{81A349F0-4D34-4A44-A6B8-6836C2936BF5}" sibTransId="{D002252E-AD03-49AC-ACA6-68090557F4E9}"/>
    <dgm:cxn modelId="{5F4F8687-1150-42AE-978B-F6F3976704B6}" type="presOf" srcId="{E0EEBEA6-2265-42C7-9052-48D7F12AC803}" destId="{906F13DC-579B-48C9-B069-3C9E6574F4F3}" srcOrd="1" destOrd="0" presId="urn:microsoft.com/office/officeart/2005/8/layout/bList2"/>
    <dgm:cxn modelId="{B69BEB0D-AB1B-4D18-B194-1AD6C8193FFC}" srcId="{3FD62DD9-2227-48DC-BB1E-376D0C4213B4}" destId="{E4DC4705-5F35-4C85-A609-FFB3C0003ED8}" srcOrd="1" destOrd="0" parTransId="{EDAEAE75-88EB-4A06-88D4-3C60E38A64DB}" sibTransId="{34322114-447E-40AD-A7A0-B03D0A484767}"/>
    <dgm:cxn modelId="{5F60513E-5145-44E6-B4BA-E8A87BDD4BB1}" type="presOf" srcId="{2A3C31F2-7802-4C43-BE47-49CBA632DDFD}" destId="{3465C52D-3765-4B60-BD18-0B3330D6FCA7}" srcOrd="1" destOrd="0" presId="urn:microsoft.com/office/officeart/2005/8/layout/bList2"/>
    <dgm:cxn modelId="{F484ECEF-17B0-42FC-880D-3066A1D638C9}" srcId="{2A3C31F2-7802-4C43-BE47-49CBA632DDFD}" destId="{A0EA503A-76ED-4E0A-85EE-FB38D4FCA0BE}" srcOrd="1" destOrd="0" parTransId="{B6AB5ADA-E142-4A6D-A3CD-A66CB3BB307D}" sibTransId="{25AE32FF-F290-4B19-A408-A8CEE6E7C26A}"/>
    <dgm:cxn modelId="{7EB99E0B-9380-472D-AC8D-A50D07EE72D2}" type="presOf" srcId="{8B8D1263-EACB-4C5F-B1E2-6B8904565B0F}" destId="{9CCA5914-DFC2-4B7D-BF85-4D54E01F9DA3}" srcOrd="0" destOrd="2" presId="urn:microsoft.com/office/officeart/2005/8/layout/bList2"/>
    <dgm:cxn modelId="{FFC15581-B3ED-4DEC-BF93-9A8028D50C55}" type="presOf" srcId="{A0EA503A-76ED-4E0A-85EE-FB38D4FCA0BE}" destId="{9CCA5914-DFC2-4B7D-BF85-4D54E01F9DA3}" srcOrd="0" destOrd="1" presId="urn:microsoft.com/office/officeart/2005/8/layout/bList2"/>
    <dgm:cxn modelId="{5B346279-6BFF-471F-B791-1ADBB81D9F7A}" type="presOf" srcId="{3FD62DD9-2227-48DC-BB1E-376D0C4213B4}" destId="{EEE6A300-E06E-4F98-A908-FC6DA7FA1469}" srcOrd="1" destOrd="0" presId="urn:microsoft.com/office/officeart/2005/8/layout/bList2"/>
    <dgm:cxn modelId="{A21D9386-4650-4676-B659-1463FAA507DF}" srcId="{2A3C31F2-7802-4C43-BE47-49CBA632DDFD}" destId="{4C9968B3-AF05-4CC0-ACD6-597E3F80F539}" srcOrd="0" destOrd="0" parTransId="{AE6DB2E1-4203-4F11-8B34-3A6373F077FA}" sibTransId="{2AD848E4-1B65-4FED-8B55-33493304CD16}"/>
    <dgm:cxn modelId="{840F071B-97D7-418B-A79C-19F99BF8BD41}" type="presOf" srcId="{806DFCE2-BD8F-45AD-AADC-96DAACFFF058}" destId="{9CCA5914-DFC2-4B7D-BF85-4D54E01F9DA3}" srcOrd="0" destOrd="3" presId="urn:microsoft.com/office/officeart/2005/8/layout/bList2"/>
    <dgm:cxn modelId="{AEF6EC30-35AB-4398-8F86-A32100241AA1}" type="presOf" srcId="{81D9472F-6F7C-496B-B65E-02385BC44738}" destId="{3F03E904-87AD-4E9B-B031-ACC65194B3AA}" srcOrd="0" destOrd="0" presId="urn:microsoft.com/office/officeart/2005/8/layout/bList2"/>
    <dgm:cxn modelId="{D7D1089E-1EA6-4023-9A32-DF36EABAB298}" type="presOf" srcId="{78B4E9EC-91E8-4629-AF57-B7E796477FB0}" destId="{18DAC7FF-17B8-4BB7-AE95-5D251FAE18DC}" srcOrd="0" destOrd="2" presId="urn:microsoft.com/office/officeart/2005/8/layout/bList2"/>
    <dgm:cxn modelId="{C178BFF3-0C35-4B57-AEFB-F60D9D43EB89}" type="presOf" srcId="{3FD62DD9-2227-48DC-BB1E-376D0C4213B4}" destId="{D36A2ABF-6B19-46DB-9AD5-61208383C548}" srcOrd="0" destOrd="0" presId="urn:microsoft.com/office/officeart/2005/8/layout/bList2"/>
    <dgm:cxn modelId="{A73C8961-805B-43B2-AB8D-779C45D9B10D}" type="presOf" srcId="{2A3C31F2-7802-4C43-BE47-49CBA632DDFD}" destId="{4F3D7EDF-4519-4F40-942D-3B28D4BF560A}" srcOrd="0" destOrd="0" presId="urn:microsoft.com/office/officeart/2005/8/layout/bList2"/>
    <dgm:cxn modelId="{232BAEDA-4F5F-496E-B210-E6C3630F4E1C}" type="presOf" srcId="{CE351901-E6AD-4BDE-8697-073F07951769}" destId="{D7B93541-9D9E-490A-A260-E7D110007ADD}" srcOrd="0" destOrd="0" presId="urn:microsoft.com/office/officeart/2005/8/layout/bList2"/>
    <dgm:cxn modelId="{46BF7D80-877A-40B1-BA49-FB21A5D0BAAC}" srcId="{3FD62DD9-2227-48DC-BB1E-376D0C4213B4}" destId="{EDF9D9B8-C25A-4FD3-938A-C75F1E240DF3}" srcOrd="0" destOrd="0" parTransId="{6E63EB22-8EA9-4DB1-8D19-5382E2A41792}" sibTransId="{515AB137-BF2C-415E-B1B8-4177545517C6}"/>
    <dgm:cxn modelId="{2CF6578C-4434-4CF1-A28C-A876AD2D6756}" type="presParOf" srcId="{3AD4224E-839E-4D4E-9292-0DB6DEECDA62}" destId="{94AA7473-0492-49B6-AB4D-5DEFE156ED9A}" srcOrd="0" destOrd="0" presId="urn:microsoft.com/office/officeart/2005/8/layout/bList2"/>
    <dgm:cxn modelId="{A4550A24-DEAC-4777-A09E-750B56AB4D9C}" type="presParOf" srcId="{94AA7473-0492-49B6-AB4D-5DEFE156ED9A}" destId="{4AED0F3F-E258-4EB5-88AF-EBCB44204D97}" srcOrd="0" destOrd="0" presId="urn:microsoft.com/office/officeart/2005/8/layout/bList2"/>
    <dgm:cxn modelId="{7780532C-1890-46C4-9E6D-57E3202F086A}" type="presParOf" srcId="{94AA7473-0492-49B6-AB4D-5DEFE156ED9A}" destId="{CD254EC8-E274-481B-A89A-030F7EA8A0F6}" srcOrd="1" destOrd="0" presId="urn:microsoft.com/office/officeart/2005/8/layout/bList2"/>
    <dgm:cxn modelId="{5E8B948F-4DC6-4BE0-BA1B-0ABD76845EE2}" type="presParOf" srcId="{94AA7473-0492-49B6-AB4D-5DEFE156ED9A}" destId="{906F13DC-579B-48C9-B069-3C9E6574F4F3}" srcOrd="2" destOrd="0" presId="urn:microsoft.com/office/officeart/2005/8/layout/bList2"/>
    <dgm:cxn modelId="{2B4877CC-072B-408B-8118-C8E5B95CC36F}" type="presParOf" srcId="{94AA7473-0492-49B6-AB4D-5DEFE156ED9A}" destId="{1E49E871-A6E7-4E4B-9E92-52015106F6BD}" srcOrd="3" destOrd="0" presId="urn:microsoft.com/office/officeart/2005/8/layout/bList2"/>
    <dgm:cxn modelId="{61950B27-4322-44A7-B704-87F5318DF27D}" type="presParOf" srcId="{3AD4224E-839E-4D4E-9292-0DB6DEECDA62}" destId="{D7B93541-9D9E-490A-A260-E7D110007ADD}" srcOrd="1" destOrd="0" presId="urn:microsoft.com/office/officeart/2005/8/layout/bList2"/>
    <dgm:cxn modelId="{610122B1-C0E0-4ADB-91EC-72D67209C6D7}" type="presParOf" srcId="{3AD4224E-839E-4D4E-9292-0DB6DEECDA62}" destId="{9A26239E-DA52-4A2A-91CA-2C14D8C894B9}" srcOrd="2" destOrd="0" presId="urn:microsoft.com/office/officeart/2005/8/layout/bList2"/>
    <dgm:cxn modelId="{E1A9EE1C-C42E-4A23-96BE-A79BB303DEE0}" type="presParOf" srcId="{9A26239E-DA52-4A2A-91CA-2C14D8C894B9}" destId="{18DAC7FF-17B8-4BB7-AE95-5D251FAE18DC}" srcOrd="0" destOrd="0" presId="urn:microsoft.com/office/officeart/2005/8/layout/bList2"/>
    <dgm:cxn modelId="{CBFEEADB-24D7-42E6-87B8-88C813961E25}" type="presParOf" srcId="{9A26239E-DA52-4A2A-91CA-2C14D8C894B9}" destId="{D36A2ABF-6B19-46DB-9AD5-61208383C548}" srcOrd="1" destOrd="0" presId="urn:microsoft.com/office/officeart/2005/8/layout/bList2"/>
    <dgm:cxn modelId="{C07CC925-8F80-48A6-90EB-176E7A20011B}" type="presParOf" srcId="{9A26239E-DA52-4A2A-91CA-2C14D8C894B9}" destId="{EEE6A300-E06E-4F98-A908-FC6DA7FA1469}" srcOrd="2" destOrd="0" presId="urn:microsoft.com/office/officeart/2005/8/layout/bList2"/>
    <dgm:cxn modelId="{3B882476-6E00-48E0-80E4-5ED1D20829E8}" type="presParOf" srcId="{9A26239E-DA52-4A2A-91CA-2C14D8C894B9}" destId="{03D66771-FB76-480E-B2D9-A34A1B7F9FE8}" srcOrd="3" destOrd="0" presId="urn:microsoft.com/office/officeart/2005/8/layout/bList2"/>
    <dgm:cxn modelId="{935E4133-3D04-46CD-A828-BF5CC74914EA}" type="presParOf" srcId="{3AD4224E-839E-4D4E-9292-0DB6DEECDA62}" destId="{3F03E904-87AD-4E9B-B031-ACC65194B3AA}" srcOrd="3" destOrd="0" presId="urn:microsoft.com/office/officeart/2005/8/layout/bList2"/>
    <dgm:cxn modelId="{9B43FD4C-B7DD-4C4A-AB99-9CB1E74F0AF3}" type="presParOf" srcId="{3AD4224E-839E-4D4E-9292-0DB6DEECDA62}" destId="{181BA8ED-4518-4AD0-AB5F-A2D5B41A3D14}" srcOrd="4" destOrd="0" presId="urn:microsoft.com/office/officeart/2005/8/layout/bList2"/>
    <dgm:cxn modelId="{9A3B26C4-7A7D-4717-A8B8-68E8D71DA7A3}" type="presParOf" srcId="{181BA8ED-4518-4AD0-AB5F-A2D5B41A3D14}" destId="{9CCA5914-DFC2-4B7D-BF85-4D54E01F9DA3}" srcOrd="0" destOrd="0" presId="urn:microsoft.com/office/officeart/2005/8/layout/bList2"/>
    <dgm:cxn modelId="{D5D0AA8A-3274-4055-8AB9-93FF2D75D82C}" type="presParOf" srcId="{181BA8ED-4518-4AD0-AB5F-A2D5B41A3D14}" destId="{4F3D7EDF-4519-4F40-942D-3B28D4BF560A}" srcOrd="1" destOrd="0" presId="urn:microsoft.com/office/officeart/2005/8/layout/bList2"/>
    <dgm:cxn modelId="{0BA9321D-4F85-4035-A949-16D77C61B430}" type="presParOf" srcId="{181BA8ED-4518-4AD0-AB5F-A2D5B41A3D14}" destId="{3465C52D-3765-4B60-BD18-0B3330D6FCA7}" srcOrd="2" destOrd="0" presId="urn:microsoft.com/office/officeart/2005/8/layout/bList2"/>
    <dgm:cxn modelId="{362DF0C0-2850-4862-90D8-BF3E1CD46350}" type="presParOf" srcId="{181BA8ED-4518-4AD0-AB5F-A2D5B41A3D14}" destId="{6C5A8FC8-77BC-407B-A1CB-F15C0E9B036C}" srcOrd="3" destOrd="0" presId="urn:microsoft.com/office/officeart/2005/8/layout/b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B9E3D-6325-46F4-8F0A-C4613C1E27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6BC565-EC1D-4916-A96E-54C35BC63314}">
      <dgm:prSet phldrT="[Текст]"/>
      <dgm:spPr/>
      <dgm:t>
        <a:bodyPr/>
        <a:lstStyle/>
        <a:p>
          <a:r>
            <a:rPr lang="ru-RU" dirty="0" smtClean="0"/>
            <a:t>Параллельная связь</a:t>
          </a:r>
          <a:endParaRPr lang="ru-RU" dirty="0"/>
        </a:p>
      </dgm:t>
    </dgm:pt>
    <dgm:pt modelId="{DC612D80-F6C2-437F-AFE9-478B028D311C}" type="parTrans" cxnId="{9D333A29-371A-48A2-A6F0-6370D1233B0A}">
      <dgm:prSet/>
      <dgm:spPr/>
      <dgm:t>
        <a:bodyPr/>
        <a:lstStyle/>
        <a:p>
          <a:endParaRPr lang="ru-RU"/>
        </a:p>
      </dgm:t>
    </dgm:pt>
    <dgm:pt modelId="{64EEBF31-A207-41DD-A106-B8962E2AB717}" type="sibTrans" cxnId="{9D333A29-371A-48A2-A6F0-6370D1233B0A}">
      <dgm:prSet/>
      <dgm:spPr/>
      <dgm:t>
        <a:bodyPr/>
        <a:lstStyle/>
        <a:p>
          <a:endParaRPr lang="ru-RU"/>
        </a:p>
      </dgm:t>
    </dgm:pt>
    <dgm:pt modelId="{C6838AAD-CEED-4590-9780-A4434269C3A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сложных синтаксических целых с параллельной связью даётся описание ряда одновременно происходящих или сменяющих друг друга явлений, которые перечисляются или сопоставляются. Первое предложение обычно имеет обобщающее содержание, а последующие предложения, однотипно построенные, раскрывают это общее содержание.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A8A167D-E1C9-44C0-967D-0DE91D90B1FD}" type="parTrans" cxnId="{65CE7D0E-F6E0-4219-9838-597B0E783778}">
      <dgm:prSet/>
      <dgm:spPr/>
      <dgm:t>
        <a:bodyPr/>
        <a:lstStyle/>
        <a:p>
          <a:endParaRPr lang="ru-RU"/>
        </a:p>
      </dgm:t>
    </dgm:pt>
    <dgm:pt modelId="{07E43398-8161-4A24-B999-D63F1811F533}" type="sibTrans" cxnId="{65CE7D0E-F6E0-4219-9838-597B0E783778}">
      <dgm:prSet/>
      <dgm:spPr/>
      <dgm:t>
        <a:bodyPr/>
        <a:lstStyle/>
        <a:p>
          <a:endParaRPr lang="ru-RU"/>
        </a:p>
      </dgm:t>
    </dgm:pt>
    <dgm:pt modelId="{DE6DCE2A-B0D3-42D0-BB13-BA8E37333671}">
      <dgm:prSet phldrT="[Текст]"/>
      <dgm:spPr/>
      <dgm:t>
        <a:bodyPr/>
        <a:lstStyle/>
        <a:p>
          <a:r>
            <a:rPr lang="ru-RU" dirty="0" smtClean="0"/>
            <a:t>Цепная связь</a:t>
          </a:r>
          <a:endParaRPr lang="ru-RU" dirty="0"/>
        </a:p>
      </dgm:t>
    </dgm:pt>
    <dgm:pt modelId="{1527D986-DFA7-4D50-A2B2-DB0E607DB40F}" type="parTrans" cxnId="{668B66C3-52EF-4A75-BE75-CC253D7CC39B}">
      <dgm:prSet/>
      <dgm:spPr/>
      <dgm:t>
        <a:bodyPr/>
        <a:lstStyle/>
        <a:p>
          <a:endParaRPr lang="ru-RU"/>
        </a:p>
      </dgm:t>
    </dgm:pt>
    <dgm:pt modelId="{F30AD2E3-DE9B-4A38-9E7A-E0DFF9B9A0AA}" type="sibTrans" cxnId="{668B66C3-52EF-4A75-BE75-CC253D7CC39B}">
      <dgm:prSet/>
      <dgm:spPr/>
      <dgm:t>
        <a:bodyPr/>
        <a:lstStyle/>
        <a:p>
          <a:endParaRPr lang="ru-RU"/>
        </a:p>
      </dgm:t>
    </dgm:pt>
    <dgm:pt modelId="{B44BE17E-3961-4369-B049-D2FE65FA726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сложных синтаксических целых с цепной связью даётся постепенное развитие мысли. Предложения и по смыслу, и структурно как бы “цепляются” одно за другое; каждое следующее предложение начинается с того, чем закончилось предыдущее. Главное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цепной связи — повтор ключевого слова, замена его синонимом, синонимическим оборотом, местоимением, повтор того или иного члена предложения.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3ED8A27-F059-44EC-885A-F9C7B8B353C4}" type="parTrans" cxnId="{FBF55C7C-0229-454A-A768-4F9FAC949850}">
      <dgm:prSet/>
      <dgm:spPr/>
      <dgm:t>
        <a:bodyPr/>
        <a:lstStyle/>
        <a:p>
          <a:endParaRPr lang="ru-RU"/>
        </a:p>
      </dgm:t>
    </dgm:pt>
    <dgm:pt modelId="{0C002C42-A52E-484C-90ED-186D4F6F8CF8}" type="sibTrans" cxnId="{FBF55C7C-0229-454A-A768-4F9FAC949850}">
      <dgm:prSet/>
      <dgm:spPr/>
      <dgm:t>
        <a:bodyPr/>
        <a:lstStyle/>
        <a:p>
          <a:endParaRPr lang="ru-RU"/>
        </a:p>
      </dgm:t>
    </dgm:pt>
    <dgm:pt modelId="{F4F48A45-1343-44D1-B91D-81A6290EB98E}" type="pres">
      <dgm:prSet presAssocID="{1E1B9E3D-6325-46F4-8F0A-C4613C1E27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E974BB-09BE-4BC7-8C6D-831D16BC9ACA}" type="pres">
      <dgm:prSet presAssocID="{556BC565-EC1D-4916-A96E-54C35BC63314}" presName="linNode" presStyleCnt="0"/>
      <dgm:spPr/>
    </dgm:pt>
    <dgm:pt modelId="{FB37BB55-A8BC-4133-918C-DBBB02691FB7}" type="pres">
      <dgm:prSet presAssocID="{556BC565-EC1D-4916-A96E-54C35BC63314}" presName="parentShp" presStyleLbl="node1" presStyleIdx="0" presStyleCnt="2" custScaleX="82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782AF-99AD-4EAE-AEE8-AA7DCB585A0C}" type="pres">
      <dgm:prSet presAssocID="{556BC565-EC1D-4916-A96E-54C35BC63314}" presName="childShp" presStyleLbl="bgAccFollowNode1" presStyleIdx="0" presStyleCnt="2" custScaleX="148675" custScaleY="162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A4DDC-841A-4637-843F-932480D18F44}" type="pres">
      <dgm:prSet presAssocID="{64EEBF31-A207-41DD-A106-B8962E2AB717}" presName="spacing" presStyleCnt="0"/>
      <dgm:spPr/>
    </dgm:pt>
    <dgm:pt modelId="{D7CD7A61-9934-4C85-B9F2-530B7DAB1773}" type="pres">
      <dgm:prSet presAssocID="{DE6DCE2A-B0D3-42D0-BB13-BA8E37333671}" presName="linNode" presStyleCnt="0"/>
      <dgm:spPr/>
    </dgm:pt>
    <dgm:pt modelId="{862F502B-B078-4CD6-8A37-4405AEF36103}" type="pres">
      <dgm:prSet presAssocID="{DE6DCE2A-B0D3-42D0-BB13-BA8E37333671}" presName="parentShp" presStyleLbl="node1" presStyleIdx="1" presStyleCnt="2" custScaleX="71798" custScaleY="130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62625-5D40-46C3-81C6-E63638DE8438}" type="pres">
      <dgm:prSet presAssocID="{DE6DCE2A-B0D3-42D0-BB13-BA8E37333671}" presName="childShp" presStyleLbl="bgAccFollowNode1" presStyleIdx="1" presStyleCnt="2" custScaleX="151554" custScaleY="204472" custLinFactNeighborX="-428" custLinFactNeighborY="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6EE2EF-7F84-4585-8390-E8AD128A3472}" type="presOf" srcId="{B44BE17E-3961-4369-B049-D2FE65FA7269}" destId="{02462625-5D40-46C3-81C6-E63638DE8438}" srcOrd="0" destOrd="0" presId="urn:microsoft.com/office/officeart/2005/8/layout/vList6"/>
    <dgm:cxn modelId="{65CE7D0E-F6E0-4219-9838-597B0E783778}" srcId="{556BC565-EC1D-4916-A96E-54C35BC63314}" destId="{C6838AAD-CEED-4590-9780-A4434269C3A4}" srcOrd="0" destOrd="0" parTransId="{7A8A167D-E1C9-44C0-967D-0DE91D90B1FD}" sibTransId="{07E43398-8161-4A24-B999-D63F1811F533}"/>
    <dgm:cxn modelId="{FCA89FE4-D168-4E46-BCE0-13CD95FEB73E}" type="presOf" srcId="{556BC565-EC1D-4916-A96E-54C35BC63314}" destId="{FB37BB55-A8BC-4133-918C-DBBB02691FB7}" srcOrd="0" destOrd="0" presId="urn:microsoft.com/office/officeart/2005/8/layout/vList6"/>
    <dgm:cxn modelId="{F5DD5114-64F6-4565-8932-8DB54F10BF0A}" type="presOf" srcId="{DE6DCE2A-B0D3-42D0-BB13-BA8E37333671}" destId="{862F502B-B078-4CD6-8A37-4405AEF36103}" srcOrd="0" destOrd="0" presId="urn:microsoft.com/office/officeart/2005/8/layout/vList6"/>
    <dgm:cxn modelId="{9D333A29-371A-48A2-A6F0-6370D1233B0A}" srcId="{1E1B9E3D-6325-46F4-8F0A-C4613C1E27C2}" destId="{556BC565-EC1D-4916-A96E-54C35BC63314}" srcOrd="0" destOrd="0" parTransId="{DC612D80-F6C2-437F-AFE9-478B028D311C}" sibTransId="{64EEBF31-A207-41DD-A106-B8962E2AB717}"/>
    <dgm:cxn modelId="{FDAF99EB-A951-4576-A657-B689243ACA72}" type="presOf" srcId="{C6838AAD-CEED-4590-9780-A4434269C3A4}" destId="{948782AF-99AD-4EAE-AEE8-AA7DCB585A0C}" srcOrd="0" destOrd="0" presId="urn:microsoft.com/office/officeart/2005/8/layout/vList6"/>
    <dgm:cxn modelId="{8FFBC292-6A5E-407D-877F-64B9423747DF}" type="presOf" srcId="{1E1B9E3D-6325-46F4-8F0A-C4613C1E27C2}" destId="{F4F48A45-1343-44D1-B91D-81A6290EB98E}" srcOrd="0" destOrd="0" presId="urn:microsoft.com/office/officeart/2005/8/layout/vList6"/>
    <dgm:cxn modelId="{FBF55C7C-0229-454A-A768-4F9FAC949850}" srcId="{DE6DCE2A-B0D3-42D0-BB13-BA8E37333671}" destId="{B44BE17E-3961-4369-B049-D2FE65FA7269}" srcOrd="0" destOrd="0" parTransId="{A3ED8A27-F059-44EC-885A-F9C7B8B353C4}" sibTransId="{0C002C42-A52E-484C-90ED-186D4F6F8CF8}"/>
    <dgm:cxn modelId="{668B66C3-52EF-4A75-BE75-CC253D7CC39B}" srcId="{1E1B9E3D-6325-46F4-8F0A-C4613C1E27C2}" destId="{DE6DCE2A-B0D3-42D0-BB13-BA8E37333671}" srcOrd="1" destOrd="0" parTransId="{1527D986-DFA7-4D50-A2B2-DB0E607DB40F}" sibTransId="{F30AD2E3-DE9B-4A38-9E7A-E0DFF9B9A0AA}"/>
    <dgm:cxn modelId="{86CF59D3-9021-4C90-89D5-A5A49957C626}" type="presParOf" srcId="{F4F48A45-1343-44D1-B91D-81A6290EB98E}" destId="{29E974BB-09BE-4BC7-8C6D-831D16BC9ACA}" srcOrd="0" destOrd="0" presId="urn:microsoft.com/office/officeart/2005/8/layout/vList6"/>
    <dgm:cxn modelId="{A940D63A-AA16-4C6E-A461-8654BBBB0FD2}" type="presParOf" srcId="{29E974BB-09BE-4BC7-8C6D-831D16BC9ACA}" destId="{FB37BB55-A8BC-4133-918C-DBBB02691FB7}" srcOrd="0" destOrd="0" presId="urn:microsoft.com/office/officeart/2005/8/layout/vList6"/>
    <dgm:cxn modelId="{D41ACAE6-2F64-47F1-8BB3-85BA51D1EB43}" type="presParOf" srcId="{29E974BB-09BE-4BC7-8C6D-831D16BC9ACA}" destId="{948782AF-99AD-4EAE-AEE8-AA7DCB585A0C}" srcOrd="1" destOrd="0" presId="urn:microsoft.com/office/officeart/2005/8/layout/vList6"/>
    <dgm:cxn modelId="{66EA9D6F-79CA-4CEB-ADB1-283248B1BA9E}" type="presParOf" srcId="{F4F48A45-1343-44D1-B91D-81A6290EB98E}" destId="{0FFA4DDC-841A-4637-843F-932480D18F44}" srcOrd="1" destOrd="0" presId="urn:microsoft.com/office/officeart/2005/8/layout/vList6"/>
    <dgm:cxn modelId="{D4BDF2B7-D976-45A0-8125-75E023D95CED}" type="presParOf" srcId="{F4F48A45-1343-44D1-B91D-81A6290EB98E}" destId="{D7CD7A61-9934-4C85-B9F2-530B7DAB1773}" srcOrd="2" destOrd="0" presId="urn:microsoft.com/office/officeart/2005/8/layout/vList6"/>
    <dgm:cxn modelId="{E92C2385-542F-41E8-A975-B9CC3263B839}" type="presParOf" srcId="{D7CD7A61-9934-4C85-B9F2-530B7DAB1773}" destId="{862F502B-B078-4CD6-8A37-4405AEF36103}" srcOrd="0" destOrd="0" presId="urn:microsoft.com/office/officeart/2005/8/layout/vList6"/>
    <dgm:cxn modelId="{EF7FA2D4-5981-4E31-81DE-3F56881F5A8C}" type="presParOf" srcId="{D7CD7A61-9934-4C85-B9F2-530B7DAB1773}" destId="{02462625-5D40-46C3-81C6-E63638DE8438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A073-0339-4214-92FD-B9605E0C16E2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9C9C-7620-42DF-A770-881443455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Попробуйте понять,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чем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пойдет речь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215370" cy="51435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115328" cy="42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 или не текст?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Стихотворение из 1 предложения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Предложение из 1 слова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- Устная речь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86058"/>
            <a:ext cx="45720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Шепот, робкое дыханье,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Трели соловья,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Серебро и колыханье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Сонного ручья,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Свет ночной, ночные тени,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Тени без конца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Ряд волшебных изменений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Милого лица,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дымных тучках пурпур розы,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Отблеск янтаря,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лобзания, и слезы,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И заря, заря!..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А.Фет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676" y="3244334"/>
            <a:ext cx="388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                                                3</a:t>
            </a:r>
            <a:r>
              <a:rPr lang="ru-RU" b="1" dirty="0" smtClean="0"/>
              <a:t>.  Осень.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Ищем решение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Подсказка  1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известные вам науки изучают текст?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Лингвистика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(языкознание) – наука о языке.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Литературоведение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наука о литературе.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наука, изучающая закономерности культурного развития общества.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Предположите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какое отношение эти науки имеют к предмету нашего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Ищем 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Подсказка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Слово «текст» имеет разные в разных науках значения, хотя и взаимосвязанные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5072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Текст, рассматриваемый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далеко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обязательно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связной цепью предложений,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чем настаивают …(?). Он может быть предельно кратким (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однофразовым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каковы пословицы, афоризмы, лозунги, и даже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однословны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м, как, например, ироническое «Бди!»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Козьмы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Пруткова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литературоведении текст-это строго организованная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последовательность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речевых единиц. В этой связи различаются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текст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произведения и его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побочный текст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заглавия, примечания, эпиграфы, посвящения, авторские предисловия, обозначения дат и мест написания, афиша и ремарки драматических произведений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Текстам, которым доступна долгая жизнь,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противоположна живая речь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существующая в виде ситуативных высказываний, которые после себя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следов не оставляют.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«текст»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имеет разные в разных науках значения, хотя и взаимосвязанные.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Исследуйте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: что общего в определении термина «текст».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Сравните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позицией ученых. Сделайте вывод.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«текст» имеет разные в разных науках значения, хотя и взаимосвязанные: это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феномен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употребления языка (текстовая форма «питается живой речью»), «форма языка в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акт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применения естественного языка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между собственно текстами и ситуативными речевыми образованиями нередко оказываются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размытыми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одних случаях высказывание, рождающееся с претензией на статус текста, таковым не становится (не осуществляются замыслы литератора). В других – напротив: меткая фраза, вдруг возникшая в беседе, может стать неоднократно повторяемой и известной многим. Примеров достаточно много: устные беседы Сократа, записанные Платоном; переписка видных деятелей культуры, обычно публикуемая посмертно.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Значение термина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Термин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«текст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(от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textus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ткань, сплетение, соединение) широко используется в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лингвистике, литературоведении,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эстетике, семиотике,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культурологии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также философии. Это, по мнению Ю.М. Лотмана, «бесспорно, один из самых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употребимых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терминов в науках гуманитарного цикла».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Обобщите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анализируя различные тексты,  какое (какие)  понимание (понимания) данного термина мы имеем в виду?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Лингвистическое? 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произведение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речетворческого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процесса, обладающее завершенностью  в виде письменного документа, литературно обработанное в соответствии с типом этого документа; произведение, состоящее из названия (заголовка) и ряда особых единиц (сверхфразовых единств), объединенных разными типами лексической, грамматической, логической, стилистической связи.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Обобщите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анализируя различные тексты,  какое (какие)  понимание (понимания) данного термина мы имеем в виду?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Литературоведческое?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Литературоведы помогают понять, о чем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 зачем он создан, какие выражает эмоции, как передает настроение,  субъективно отражает объективный мир. Текст многомерен, то есть может быть по-разному прочитан разными людьми.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Распахнутость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текста во внешний мир превращает текст в художественное произведение, а не простую систему знаков.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Обобщите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анализируя различные тексты,  какое (какие)  понимание (понимания) данного термина мы имеем в виду?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Культурологическое?</a:t>
            </a: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Текст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компонент культуры, средство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межкультурной коммуникации.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Выясним, какой анализ текста мы выполняем традиционно?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известно о тексте?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Вопросы для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повторения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мысль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Абзац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Стиль, тип речи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связи предложений в тексте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речи (диалог, монолог)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изобразительности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Продолжим работу с алгоритмом, совмещая далее теорию с практикой.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С чего начинается анализ любого текста?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чтения.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857364"/>
          <a:ext cx="7572428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Словарь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Рефле́ксия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позднелат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reflexio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обращение назад) — обращение внимания  на самого себя, своё сознание, ценности, интересы, мотивы, мышление, восприятие, принятие решений, эмоциональное реагирование, поведение.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Ситуативная рефлексия  </a:t>
            </a:r>
            <a:r>
              <a:rPr lang="ru-RU" sz="2800" dirty="0" smtClean="0"/>
              <a:t>обеспечивает непосредственную включённость в ситуацию, анализ происходящего. Включает в себя способность соотносить с ситуацией собственные действия, а также координировать и контролировать элементы деятельности в соответствии с меняющимися условиями.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текста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Микротемы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мысль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Абзац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Стиль, тип речи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связи предложений в тексте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речи (диалог, монолог)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изобразительности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Ключевые слова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анализе текста -  набор слов, представляющих содержание текста. Часто синонимы.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группам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1.Выпишите ключевые слова текста.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2. Предложите вариант заглавия.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Радость                                     грязь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мог выгнать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просыпался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ждал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собаки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 защищать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Продолжите мысль, заключенную в высказывании русского лингвиста Л.В.Щербы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правильно строить фразы и подбирать такие слова, которые наилучшим образом выражают данную мысль, абсолютно необходима привычка…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он, 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буду отвечать на вопросы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Заглавие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авторским вариантом названия. Прокомментируйте.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Рассказ Ю.Я.Яковлева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«Он убил мою собаку»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текста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мысль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Абзац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Стиль, тип речи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связи предложений в тексте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 речи (диалог, монолог)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изобразительности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Тема, тематика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Тема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содержание, предмет высказывания; то, что описывается в тексте, о чем идет повествование, развертывается рассуждение, ведется диалог. Жизненное явление, ставшее предметом художественного рассмотрения в произведении. Часто отражена в его заглавии.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Тематика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совокупность тем. Любовь, дружба, ненависть, предательство, красота, безобразие, справедливость, беззаконие, дом, семья, счастье, обездоленность, отчаяние, одиночество, борьба с миром и самим собой, уединение, талант и бездарность, радости жизни, деньги, отношения в обществе, смерть и рождение, тайны и загадки мира - вот те слова, которые называют жизненные явления, становящиеся темами в искусстве.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Микротема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наименьшая составная часть темы целого текста.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Абзац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часть текста между двумя отступами, отражающая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микротему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Проблема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вопрос, не имеющий однозначного решения или предполагающий множество равнозначных решений. 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Основная мысль (идея)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то, что хочет сказать автор, зачем написано это произведение, предложенный автором способ решения поставленных им проблем.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Что помогает  определить содержательную часть?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трагическая судьба собаки, отношения взрослых и детей, одиночество.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эгоизм и жестокость взрослых, отношения в семье, отношение к животным.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мысль(идея)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жестокость взрослых оборачивается для ребенка утратой веры в добро и справедливость, приводит к одиночеству.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Заглавие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отражено в заглавии : тема, проблема, идея?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Абзац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Абзац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часть текста между двумя отступами, отражающая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Всегда ли граница абзаца совпадает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Абзац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быть несовпадение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случае, если   автор подчеркивает значимость какой – либо мысли в развитии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микротемы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Художественный стиль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образное отражение действительности.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эмоциональное воздействие на мысли и чувства читателя. Писатель запечатлевает жизнь в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картинах, образах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людей, использует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переносные значения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слов, эмоционально-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оценочные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слова, выражающие отношение автора к тому, о чем или о ком он пишет, повторы, местоимения, синонимы и др.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средства изобразительности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Типы речи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Вариант автора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правильно строить фразы и подбирать такие слова, которые наилучшим образом выражают данную мысль,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абсолютно необходима привычка   вдумываться в язык и в его выразительные средства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Л.В.Щерба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Повествование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8929718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Задание: 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диалога,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точкой зрения ученого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Роль диалога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в диалоге развивается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способность мыслить.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беседе, спрашивании создаются условия для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понимающих сознаний.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М.М.Бахтин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Способы связи предложений в тексте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Способы связи предложений в тексте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группам – определите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связи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предложений(при цепной связи – связующие слова).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Объясните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смысловую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каждого вида связи предложений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1группа – предложения 1-3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группа – предложения 16- 19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группа – предложения 31-36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группа – предложения 38- 44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1группа – предложения 1-3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Параллельная связь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группа – предложения 16- 19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Цепная связь (повторы, личное местоимение)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группа – предложения 31-36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Параллельная и цепная (повторы)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группа – предложения 38- 44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Цепная (повторы, личное местоимение), параллельная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цепной связи </a:t>
            </a:r>
            <a:r>
              <a:rPr lang="ru-RU" dirty="0" smtClean="0">
                <a:solidFill>
                  <a:srgbClr val="C00000"/>
                </a:solidFill>
              </a:rPr>
              <a:t>мысль</a:t>
            </a:r>
            <a:r>
              <a:rPr lang="ru-RU" dirty="0" smtClean="0"/>
              <a:t> автора развивается </a:t>
            </a:r>
            <a:r>
              <a:rPr lang="ru-RU" dirty="0" smtClean="0">
                <a:solidFill>
                  <a:srgbClr val="C00000"/>
                </a:solidFill>
              </a:rPr>
              <a:t>последовательно</a:t>
            </a:r>
            <a:r>
              <a:rPr lang="ru-RU" dirty="0" smtClean="0"/>
              <a:t>: то, что в первом предложении было «новым», во втором становится «данным».</a:t>
            </a:r>
          </a:p>
          <a:p>
            <a:pPr>
              <a:buNone/>
            </a:pPr>
            <a:r>
              <a:rPr lang="ru-RU" dirty="0" smtClean="0"/>
              <a:t>Параллельная связь – соподчинение второго, третьего и т.п. предложений первому. </a:t>
            </a:r>
          </a:p>
          <a:p>
            <a:pPr>
              <a:buNone/>
            </a:pPr>
            <a:r>
              <a:rPr lang="ru-RU" dirty="0" smtClean="0"/>
              <a:t>Первое предложение содержит тему, дает </a:t>
            </a:r>
            <a:r>
              <a:rPr lang="ru-RU" dirty="0" smtClean="0">
                <a:solidFill>
                  <a:srgbClr val="C00000"/>
                </a:solidFill>
              </a:rPr>
              <a:t>общий план картины, а все остальные конкретизируют </a:t>
            </a:r>
            <a:r>
              <a:rPr lang="ru-RU" dirty="0" smtClean="0"/>
              <a:t>общую картину.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Средства художественной изобразительности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Средства художественной изобразительности(изобразительные средства)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приемы употребления и сочетания слов, которые служат изображению жизни и выражению мысли автора.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назначение изобразительных средств.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Назначение изобразительных средств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Служат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созданию картины жизни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позволяют читателю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вообразить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почувствовать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то, что изображено словами.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Передают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авторское отношение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изображаемому, мысли писателя о жизни.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 читателя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понять, какую мысль выразил автор с помощью того или иного приема, то есть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слова идти к смыслу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Изобразительные средства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 группам: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исследуйте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данный текст на предмет использования изобразительных средств, определив их роль.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Отметьте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наиболее частотные, объясните выбор автора.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Заполните таблицу.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чего нужен текст?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Вставив подходящие по смыслу слова, вы сможете ответить на вопрос.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Текст служит не только ……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объектом чтения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но и образцом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 и умений ……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……речи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отправной точкой для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личностно-ориентированных ……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Коллективная проверка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043890" cy="586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297"/>
                <a:gridCol w="3295774"/>
                <a:gridCol w="2066819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Изобразительное средство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Номера предложений</a:t>
                      </a:r>
                      <a:endParaRPr lang="ru-RU" dirty="0"/>
                    </a:p>
                  </a:txBody>
                  <a:tcPr/>
                </a:tc>
              </a:tr>
              <a:tr h="6771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Перифраза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Парцелляция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Очередной посетитель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1, 25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2, 42, 44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3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Эпитет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мучительно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1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Эллипсис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неполн.предл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6, 9, 22, 28, 55, 57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1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 от часу не легче, говорил без заминки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11,15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3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Метафора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Лицо вспыхнуло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3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будто целился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20, 23, 30,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75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Повторы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Антитеза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Умолчание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Риторические вопросы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Стилистически сниженные слова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Собака, выгоняли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Заехал, убираться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24, 38, 44, 45, 56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2, 38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2, 8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Изобразительные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Парцелляция -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намеренное расчленение связанного интонационно и на письме текста на несколько  самостоятельных отрезков 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Эллипсис -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пропуск в речи структурно необходимого языкового  элемента.</a:t>
            </a:r>
          </a:p>
          <a:p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Умолчание 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оборот речи, заключающийся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автор не до конца выражает мысль, предоставляя читателю самому догадаться, что именно осталось невысказанным.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Ответы.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4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3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4 - ударить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ИЗВЕСТНОЕ-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Знали     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Узнали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Умели        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Научились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Думали, что…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Оказалось…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Большой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меня это важно и интересно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указательный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я получил конкретные рекомендации…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средний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мне было трудно ( не понравилось)…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безымянный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–моя оценка психологической атмосферы…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мизинец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для меня было недостаточно…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Обязательный уровень: Решить задания из сборника 2.Творческий уровень: а) выполнить задание 15.2 (написать сочинение – рассуждение, объяснив, как Вы понимаете смысл финала текста Ю.Яковлева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выполнить задание 15.3  сочинение-рассуждение на тему: «Что такое милосердие?»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Проверьте себя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Для чего нужен текст?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служит не только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источником информации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объектом чтения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но и образцом</a:t>
            </a: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совершенствования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 и умений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устной и письменной 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отправной точкой для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личностно-ориентированных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высказываний.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Лингвистическая задача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Что понимать под текстом?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несколько предложений, связанных друг с другом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смыслу и грамматически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Текст должен иметь вступление, основную часть и заключение. В тексте можно выделить тему  и главную мысль. Текст можно озаглавить.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ИЗВЕСТНОЕ-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Задание: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заполнить к концу  урока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Знали 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Узнали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Умели      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Научились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Думали, что…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Оказалось…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1133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2454</Words>
  <Application>Microsoft Office PowerPoint</Application>
  <PresentationFormat>Экран (4:3)</PresentationFormat>
  <Paragraphs>332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Попробуйте понять,  о чем пойдет речь</vt:lpstr>
      <vt:lpstr>Значение термина</vt:lpstr>
      <vt:lpstr>Продолжите мысль, заключенную в высказывании русского лингвиста Л.В.Щербы</vt:lpstr>
      <vt:lpstr>Вариант автора</vt:lpstr>
      <vt:lpstr>Для чего нужен текст?</vt:lpstr>
      <vt:lpstr>Проверьте себя. Для чего нужен текст?</vt:lpstr>
      <vt:lpstr>Лингвистическая задача</vt:lpstr>
      <vt:lpstr>ТЕКСТ</vt:lpstr>
      <vt:lpstr>ИЗВЕСТНОЕ- НОВОЕ</vt:lpstr>
      <vt:lpstr>Текст или не текст?</vt:lpstr>
      <vt:lpstr>Ищем решение</vt:lpstr>
      <vt:lpstr>Какие известные вам науки изучают текст?</vt:lpstr>
      <vt:lpstr>Ищем решение</vt:lpstr>
      <vt:lpstr>Слово «текст» имеет разные в разных науках значения, хотя и взаимосвязанные</vt:lpstr>
      <vt:lpstr>Дополнительная информация 1</vt:lpstr>
      <vt:lpstr>Дополнительная информация 2</vt:lpstr>
      <vt:lpstr>Слайд 17</vt:lpstr>
      <vt:lpstr>Сравните с позицией ученых. Сделайте вывод.</vt:lpstr>
      <vt:lpstr>Выводы.</vt:lpstr>
      <vt:lpstr>Обобщите: анализируя различные тексты,  какое (какие)  понимание (понимания) данного термина мы имеем в виду? </vt:lpstr>
      <vt:lpstr>Обобщите: анализируя различные тексты,  какое (какие)  понимание (понимания) данного термина мы имеем в виду?</vt:lpstr>
      <vt:lpstr>Обобщите: анализируя различные тексты,  какое (какие)  понимание (понимания) данного термина мы имеем в виду?</vt:lpstr>
      <vt:lpstr>Что известно о тексте? </vt:lpstr>
      <vt:lpstr>Продолжим работу с алгоритмом, совмещая далее теорию с практикой.</vt:lpstr>
      <vt:lpstr>Виды чтения.</vt:lpstr>
      <vt:lpstr>Словарь</vt:lpstr>
      <vt:lpstr>Анализ текста</vt:lpstr>
      <vt:lpstr>Ключевые слова</vt:lpstr>
      <vt:lpstr>Ключевые слова</vt:lpstr>
      <vt:lpstr>Ключевые слова</vt:lpstr>
      <vt:lpstr>Заглавие</vt:lpstr>
      <vt:lpstr>Анализ текста</vt:lpstr>
      <vt:lpstr>Тема, тематика</vt:lpstr>
      <vt:lpstr>Слайд 34</vt:lpstr>
      <vt:lpstr>Заглавие</vt:lpstr>
      <vt:lpstr>Абзац</vt:lpstr>
      <vt:lpstr>Абзац</vt:lpstr>
      <vt:lpstr>Художественный стиль</vt:lpstr>
      <vt:lpstr>Типы речи</vt:lpstr>
      <vt:lpstr>Повествование</vt:lpstr>
      <vt:lpstr>Диалог</vt:lpstr>
      <vt:lpstr>Роль диалога</vt:lpstr>
      <vt:lpstr>Способы связи предложений в тексте</vt:lpstr>
      <vt:lpstr>Способы связи предложений в тексте</vt:lpstr>
      <vt:lpstr>Самопроверка</vt:lpstr>
      <vt:lpstr>Самопроверка</vt:lpstr>
      <vt:lpstr>Самопроверка. Средства художественной изобразительности</vt:lpstr>
      <vt:lpstr>Назначение изобразительных средств </vt:lpstr>
      <vt:lpstr>Изобразительные средства</vt:lpstr>
      <vt:lpstr>Коллективная проверка</vt:lpstr>
      <vt:lpstr>Изобразительные средства</vt:lpstr>
      <vt:lpstr>Ответы.</vt:lpstr>
      <vt:lpstr>ИЗВЕСТНОЕ- НОВОЕ</vt:lpstr>
      <vt:lpstr>Рефлексия. </vt:lpstr>
      <vt:lpstr>Задание на дом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Анна</cp:lastModifiedBy>
  <cp:revision>170</cp:revision>
  <dcterms:created xsi:type="dcterms:W3CDTF">2013-11-03T08:30:10Z</dcterms:created>
  <dcterms:modified xsi:type="dcterms:W3CDTF">2015-06-22T17:04:54Z</dcterms:modified>
</cp:coreProperties>
</file>