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9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3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50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62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42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2514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8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56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6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56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89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2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81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86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33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6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8C1323-5984-4167-B570-7E8F19E536F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339F-35B9-4F59-8567-FC7874F54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60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3010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Жуков Георгий Константинович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179" y="1946493"/>
            <a:ext cx="3359405" cy="41862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17484" y="1701624"/>
            <a:ext cx="6280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Маршал Советского Союза (1943), министр обороны СССР (1955—1957).</a:t>
            </a:r>
          </a:p>
          <a:p>
            <a:r>
              <a:rPr lang="ru-RU" sz="2400" dirty="0" smtClean="0"/>
              <a:t>Четырежды Герой Советского Союза, кавалер двух орденов «Победа», множества других советских и иностранных орденов и медалей.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ходе Великой Отечественной войны последовательно занимал должности Начальника Генерального штаба, члена Ставки Верховного Главнокомандования, заместителя Верховного Главнокомандующего.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3632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69626"/>
            <a:ext cx="6385809" cy="3942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В годы Великой Отечественной войны (1941—1945) был членом Ставки Главного </a:t>
            </a:r>
            <a:r>
              <a:rPr lang="ru-RU" dirty="0" smtClean="0">
                <a:cs typeface="Times New Roman" panose="02020603050405020304" pitchFamily="18" charset="0"/>
              </a:rPr>
              <a:t>командования          (с </a:t>
            </a:r>
            <a:r>
              <a:rPr lang="ru-RU" dirty="0" smtClean="0">
                <a:cs typeface="Times New Roman" panose="02020603050405020304" pitchFamily="18" charset="0"/>
              </a:rPr>
              <a:t>23 июня 1941 г.), Ставки Верховного Командования (с 10 июля 1941 г.) , Ставки Верховного Главнокомандования (с 8 августа 1941 г.), с 26 августа 1942 г. — заместитель Верховного Главнокомандующего, с 27 августа 1942 г. — первый заместитель народного комиссара обороны Союза ССР, командовал фронтами (псевдонимы: Константинов, Юрьев, Жаров): Резервным, Ленинградским, Западным (одновременно был главкомом Западного направления), 1-м Украинским, 1-м Белорусским.</a:t>
            </a:r>
            <a:br>
              <a:rPr lang="ru-RU" dirty="0" smtClean="0">
                <a:cs typeface="Times New Roman" panose="02020603050405020304" pitchFamily="18" charset="0"/>
              </a:rPr>
            </a:br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748" y="569625"/>
            <a:ext cx="2995436" cy="2658793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091003" y="3882453"/>
            <a:ext cx="5991067" cy="2390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Во время Великой Отечественной войны Г.К. Жуков был на самых опасных участках фронта. 12 сентября 1941 года  Жуков  прибыл в Ленинград  для осуществления  руководства обороной  колыбели революции. Город  находился в блокадном кольце. 900 дней  и </a:t>
            </a:r>
            <a:r>
              <a:rPr lang="ru-RU" dirty="0" smtClean="0">
                <a:cs typeface="Times New Roman" panose="02020603050405020304" pitchFamily="18" charset="0"/>
              </a:rPr>
              <a:t>ночей ( </a:t>
            </a:r>
            <a:r>
              <a:rPr lang="ru-RU" dirty="0" smtClean="0">
                <a:cs typeface="Times New Roman" panose="02020603050405020304" pitchFamily="18" charset="0"/>
              </a:rPr>
              <a:t>1941-1944 гг.) длилась блокада Ленинграда.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583" y="4165154"/>
            <a:ext cx="4329838" cy="24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74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586" y="994382"/>
            <a:ext cx="7868820" cy="539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 годы Первой Мировой Войны Жукова призвали в армию и зачислили в полк.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1916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он был зачислен в группу, направленную на офицерские курсы. После учебы Жуков стал унтер–офицером, и поступил в полк, в составе которого участвовал в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Великой Отечественной войне.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Вскоре его контузило от взрыва мины, и он был отправлен в госпиталь. За взятие в плен немецкого офицера был награжден Георгиевским крестом.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52" y="994382"/>
            <a:ext cx="3430723" cy="45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5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57" y="346048"/>
            <a:ext cx="6710219" cy="6250898"/>
          </a:xfrm>
        </p:spPr>
      </p:pic>
      <p:sp>
        <p:nvSpPr>
          <p:cNvPr id="5" name="Прямоугольник 4"/>
          <p:cNvSpPr/>
          <p:nvPr/>
        </p:nvSpPr>
        <p:spPr>
          <a:xfrm>
            <a:off x="6809776" y="514163"/>
            <a:ext cx="5382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Медаль «В ознаменование 100-летия со дня рождения Владимира Ильича Ленина»</a:t>
            </a:r>
          </a:p>
          <a:p>
            <a:r>
              <a:rPr lang="ru-RU" dirty="0" smtClean="0"/>
              <a:t>Медаль «20 лет Рабоче-Крестьянской Красной Армии»</a:t>
            </a:r>
          </a:p>
          <a:p>
            <a:r>
              <a:rPr lang="ru-RU" dirty="0" smtClean="0"/>
              <a:t>Медаль «За оборону Ленинграда»</a:t>
            </a:r>
          </a:p>
          <a:p>
            <a:r>
              <a:rPr lang="ru-RU" dirty="0" smtClean="0"/>
              <a:t>Медаль «За оборону Москвы»</a:t>
            </a:r>
          </a:p>
          <a:p>
            <a:r>
              <a:rPr lang="ru-RU" dirty="0" smtClean="0"/>
              <a:t>Медаль «За оборону Сталинграда»</a:t>
            </a:r>
          </a:p>
          <a:p>
            <a:r>
              <a:rPr lang="ru-RU" dirty="0" smtClean="0"/>
              <a:t>Медаль «За оборону Кавказа»</a:t>
            </a:r>
          </a:p>
          <a:p>
            <a:r>
              <a:rPr lang="ru-RU" dirty="0" smtClean="0"/>
              <a:t>Медаль «За Победу над Германией в Великой Отечественной войне 1941-1945 гг.»</a:t>
            </a:r>
          </a:p>
          <a:p>
            <a:r>
              <a:rPr lang="ru-RU" dirty="0" smtClean="0"/>
              <a:t>Медаль «За Победу над Японией»</a:t>
            </a:r>
          </a:p>
          <a:p>
            <a:r>
              <a:rPr lang="ru-RU" dirty="0" smtClean="0"/>
              <a:t>Медаль «За взятие Берлина»</a:t>
            </a:r>
          </a:p>
          <a:p>
            <a:r>
              <a:rPr lang="ru-RU" dirty="0" smtClean="0"/>
              <a:t>Медаль «За освобождение Варшавы»</a:t>
            </a:r>
          </a:p>
          <a:p>
            <a:r>
              <a:rPr lang="ru-RU" dirty="0" smtClean="0"/>
              <a:t>Медаль «20 лет Победы в Великой Отечественной войне 1941-1945 гг.»</a:t>
            </a:r>
          </a:p>
          <a:p>
            <a:r>
              <a:rPr lang="ru-RU" dirty="0" smtClean="0"/>
              <a:t>Медаль «В память 800-летия Москвы»</a:t>
            </a:r>
          </a:p>
          <a:p>
            <a:r>
              <a:rPr lang="ru-RU" dirty="0" smtClean="0"/>
              <a:t>Медаль «В память 250-летия Ленинграда»</a:t>
            </a:r>
          </a:p>
          <a:p>
            <a:r>
              <a:rPr lang="ru-RU" dirty="0" smtClean="0"/>
              <a:t>Медаль «30 лет Советской Армии и Флота»</a:t>
            </a:r>
          </a:p>
          <a:p>
            <a:r>
              <a:rPr lang="ru-RU" dirty="0" smtClean="0"/>
              <a:t>Медаль «40 лет Вооруженных Сил СССР»</a:t>
            </a:r>
          </a:p>
          <a:p>
            <a:r>
              <a:rPr lang="ru-RU" dirty="0" smtClean="0"/>
              <a:t>Медаль «50 лет Вооруженных Сил СССР»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2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83" y="0"/>
            <a:ext cx="9618617" cy="1396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965" y="867906"/>
            <a:ext cx="7113723" cy="326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послевоенные </a:t>
            </a:r>
            <a:r>
              <a:rPr lang="ru-RU" dirty="0" smtClean="0"/>
              <a:t>годы он </a:t>
            </a:r>
            <a:r>
              <a:rPr lang="ru-RU" dirty="0"/>
              <a:t>занимал руководящие военные и правительственные должности, был  министром обороны страны. Маршал Жуков </a:t>
            </a:r>
            <a:r>
              <a:rPr lang="ru-RU" dirty="0" smtClean="0"/>
              <a:t>-выдающаяся </a:t>
            </a:r>
            <a:r>
              <a:rPr lang="ru-RU" dirty="0"/>
              <a:t>личность в Отечественной истории. Любовь народа к Георгию Константиновичу безгранична. Заслуги его были всецело </a:t>
            </a:r>
            <a:r>
              <a:rPr lang="ru-RU" dirty="0" smtClean="0"/>
              <a:t>оценены </a:t>
            </a:r>
            <a:r>
              <a:rPr lang="ru-RU" dirty="0"/>
              <a:t>как государством, так и его гражданами. Он </a:t>
            </a:r>
            <a:r>
              <a:rPr lang="ru-RU" dirty="0" smtClean="0"/>
              <a:t>- четырежды </a:t>
            </a:r>
            <a:r>
              <a:rPr lang="ru-RU" dirty="0"/>
              <a:t>Герой Советского Союза, дважды обладатель ордена «Победа», награжден 6-тью орденами Ленина, 3-мя орденами Красного Знамени, орденом Суворова, а </a:t>
            </a:r>
            <a:r>
              <a:rPr lang="ru-RU" dirty="0" smtClean="0"/>
              <a:t>также наградами других государств, </a:t>
            </a:r>
            <a:r>
              <a:rPr lang="ru-RU" dirty="0"/>
              <a:t>воевавших с Германией.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695" y="4136011"/>
            <a:ext cx="3677916" cy="27219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33761" y="4822571"/>
            <a:ext cx="6163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Георгия </a:t>
            </a:r>
            <a:r>
              <a:rPr lang="ru-RU" smtClean="0"/>
              <a:t>Жукова не </a:t>
            </a:r>
            <a:r>
              <a:rPr lang="ru-RU" dirty="0" smtClean="0"/>
              <a:t>стало </a:t>
            </a:r>
            <a:r>
              <a:rPr lang="ru-RU" dirty="0" smtClean="0"/>
              <a:t>18 июня 1974 года. Похоронен </a:t>
            </a:r>
            <a:r>
              <a:rPr lang="ru-RU" dirty="0" smtClean="0"/>
              <a:t>он у </a:t>
            </a:r>
            <a:r>
              <a:rPr lang="ru-RU" dirty="0" smtClean="0"/>
              <a:t>Кремлевской стены. Имя Жукова не </a:t>
            </a:r>
            <a:r>
              <a:rPr lang="ru-RU" dirty="0" smtClean="0"/>
              <a:t> забыто… Сегодня </a:t>
            </a:r>
            <a:r>
              <a:rPr lang="ru-RU" dirty="0" smtClean="0"/>
              <a:t>память великого </a:t>
            </a:r>
            <a:r>
              <a:rPr lang="ru-RU" dirty="0" smtClean="0"/>
              <a:t> русского </a:t>
            </a:r>
            <a:r>
              <a:rPr lang="ru-RU" dirty="0" smtClean="0"/>
              <a:t>полководца  увековечена </a:t>
            </a:r>
            <a:r>
              <a:rPr lang="ru-RU" dirty="0" smtClean="0"/>
              <a:t> в названии  улиц</a:t>
            </a:r>
            <a:r>
              <a:rPr lang="ru-RU" dirty="0" smtClean="0"/>
              <a:t>, </a:t>
            </a:r>
            <a:r>
              <a:rPr lang="ru-RU" dirty="0" smtClean="0"/>
              <a:t>многочисленных  бюстах  и  памятниках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928" y="979619"/>
            <a:ext cx="4633992" cy="35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3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438</Words>
  <Application>Microsoft Office PowerPoint</Application>
  <PresentationFormat>Произвольный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Жуков Георгий Константинович</vt:lpstr>
      <vt:lpstr> 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Матвей</dc:creator>
  <cp:lastModifiedBy>Лариса</cp:lastModifiedBy>
  <cp:revision>11</cp:revision>
  <dcterms:created xsi:type="dcterms:W3CDTF">2015-04-23T17:09:44Z</dcterms:created>
  <dcterms:modified xsi:type="dcterms:W3CDTF">2015-06-11T12:07:19Z</dcterms:modified>
</cp:coreProperties>
</file>