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6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boys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play ice hockey</c:v>
                </c:pt>
                <c:pt idx="1">
                  <c:v>play tennis</c:v>
                </c:pt>
                <c:pt idx="2">
                  <c:v>do gymnastics</c:v>
                </c:pt>
                <c:pt idx="3">
                  <c:v>go swimming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girls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play ice hockey</c:v>
                </c:pt>
                <c:pt idx="1">
                  <c:v>play tennis</c:v>
                </c:pt>
                <c:pt idx="2">
                  <c:v>do gymnastics</c:v>
                </c:pt>
                <c:pt idx="3">
                  <c:v>go swimming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play ice hockey</c:v>
                </c:pt>
                <c:pt idx="1">
                  <c:v>play tennis</c:v>
                </c:pt>
                <c:pt idx="2">
                  <c:v>do gymnastics</c:v>
                </c:pt>
                <c:pt idx="3">
                  <c:v>go swimming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73632"/>
        <c:axId val="45575168"/>
      </c:barChart>
      <c:catAx>
        <c:axId val="4557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45575168"/>
        <c:crosses val="autoZero"/>
        <c:auto val="1"/>
        <c:lblAlgn val="ctr"/>
        <c:lblOffset val="100"/>
        <c:noMultiLvlLbl val="0"/>
      </c:catAx>
      <c:valAx>
        <c:axId val="455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5736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8290038397978021"/>
          <c:y val="0.39881465066354371"/>
          <c:w val="0.11092677651404685"/>
          <c:h val="0.31561932456443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54CBC8-97B8-402D-ABEB-2ACEF5A7F6F4}" type="datetimeFigureOut">
              <a:rPr lang="ru-RU" smtClean="0"/>
              <a:t>08.03.2015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F37AE3-B101-46C0-ADE1-29A9DC4235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066"/>
            <a:ext cx="8496944" cy="60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704" y="4581128"/>
            <a:ext cx="8215767" cy="1848450"/>
          </a:xfrm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champions!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swimming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56784" cy="51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6894"/>
            <a:ext cx="6840760" cy="511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tennis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6744" cy="50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gymnastics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48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ice hockey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judo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519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8521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3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</TotalTime>
  <Words>18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We are the champions!</vt:lpstr>
      <vt:lpstr>Go swimming</vt:lpstr>
      <vt:lpstr>Play basketball</vt:lpstr>
      <vt:lpstr>Play tennis</vt:lpstr>
      <vt:lpstr>Do gymnastics</vt:lpstr>
      <vt:lpstr>Play ice hockey</vt:lpstr>
      <vt:lpstr>Do judo</vt:lpstr>
      <vt:lpstr>Презентация PowerPoint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the champions!</dc:title>
  <dc:creator>Администратор</dc:creator>
  <cp:lastModifiedBy>Администратор</cp:lastModifiedBy>
  <cp:revision>11</cp:revision>
  <dcterms:created xsi:type="dcterms:W3CDTF">2014-10-08T17:35:01Z</dcterms:created>
  <dcterms:modified xsi:type="dcterms:W3CDTF">2015-03-08T13:32:40Z</dcterms:modified>
</cp:coreProperties>
</file>