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89" r:id="rId6"/>
    <p:sldId id="293" r:id="rId7"/>
    <p:sldId id="294" r:id="rId8"/>
    <p:sldId id="291" r:id="rId9"/>
    <p:sldId id="292" r:id="rId10"/>
    <p:sldId id="295" r:id="rId11"/>
    <p:sldId id="304" r:id="rId12"/>
    <p:sldId id="297" r:id="rId13"/>
    <p:sldId id="306" r:id="rId14"/>
    <p:sldId id="300" r:id="rId15"/>
    <p:sldId id="301" r:id="rId16"/>
    <p:sldId id="30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A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75" autoAdjust="0"/>
  </p:normalViewPr>
  <p:slideViewPr>
    <p:cSldViewPr>
      <p:cViewPr>
        <p:scale>
          <a:sx n="114" d="100"/>
          <a:sy n="114" d="100"/>
        </p:scale>
        <p:origin x="7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AFF1D-56E2-40A0-9478-46B3D25E2604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2BA02-8965-46D7-8D6D-3435ABBEB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9EDD-45B7-4988-AFBE-7CA0AAB2E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0CD1-2924-43C1-80EB-22559B27B67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A86F1-D0E3-4B8D-9241-079279A7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2D67-9081-466E-BA86-7F8CFC3B82F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8713-942F-488D-9177-0E919B34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808D8-F977-4614-ADCB-1AE91D82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E8F6-D7D1-4B91-A09E-B2B7D6AC4CA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4620-4AF9-4CF4-B9B2-29A643F56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4837-9B6B-4F5C-A7ED-6ABF9D81872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B0A4-2569-41AD-BF5E-4DF61F570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C2F8-DF57-4C1D-9D4D-0EDB1793974F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B211-4C37-4514-8C3D-FE6208287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099F-1B02-4825-8DF0-47AD3E5A85A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6DD8-B9F8-483A-97E9-C4ABA5054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C2A2-150E-4DC6-8999-5DA90B697614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BC8AF-D51A-4D48-91EA-F3260D247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05B0-79FD-4B64-86A2-4FAF4768929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B7A1-7984-4548-A77D-6358FCF1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687F-DEB3-41C7-BF17-983D91C3822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D867-08F3-425E-BA9B-3F2F7C0C5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6366-040F-4759-9416-813E931E0CBC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82C7-6D17-4CD6-8C00-FD948ABA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0C6229-1785-4E87-B2CD-4187B5A91B35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8D7DB-DB9C-4420-83CE-AC5BE096B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  <p:sldLayoutId id="214748370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547664" y="2132856"/>
            <a:ext cx="6696744" cy="504056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М А Т Е М А Т И К 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2400" b="1" dirty="0" smtClean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19872" y="5733256"/>
            <a:ext cx="4896544" cy="504056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Учитель: Грачева Елена Алексеевна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766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МОУ    Лицей    г. Истры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01317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  класс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2930" cy="43204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1) Найдите «лишнее»</a:t>
            </a:r>
            <a:b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    число</a:t>
            </a: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5400" dirty="0" smtClean="0">
                <a:solidFill>
                  <a:schemeClr val="tx2">
                    <a:satMod val="130000"/>
                  </a:schemeClr>
                </a:solidFill>
              </a:rPr>
              <a:t>   </a:t>
            </a:r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35       79      67</a:t>
            </a:r>
            <a:b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40       18      </a:t>
            </a:r>
            <a:b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56         21   </a:t>
            </a:r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endParaRPr lang="ru-RU" sz="8800" dirty="0">
              <a:solidFill>
                <a:srgbClr val="7030A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487612" cy="1652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88" y="4714875"/>
            <a:ext cx="77866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F0"/>
                </a:solidFill>
                <a:latin typeface="+mj-lt"/>
              </a:rPr>
              <a:t>   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2)Расположите числа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порядке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увеличения 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126163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ПРОВЕРЬ</a:t>
            </a: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18,   21,   35,   40,   56,   67,  79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Презентация" r:id="rId3" imgW="4121016" imgH="3090732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0" y="0"/>
          <a:ext cx="9144000" cy="6741368"/>
        </p:xfrm>
        <a:graphic>
          <a:graphicData uri="http://schemas.openxmlformats.org/presentationml/2006/ole">
            <p:oleObj spid="_x0000_s7170" name="Презентация" r:id="rId3" imgW="4221555" imgH="3166748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ДЕВИЗ УРОКА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4929411"/>
          </a:xfrm>
        </p:spPr>
        <p:txBody>
          <a:bodyPr/>
          <a:lstStyle/>
          <a:p>
            <a:pPr marL="0" indent="0" algn="ctr">
              <a:buNone/>
            </a:pPr>
            <a:endParaRPr lang="ru-RU" sz="5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 жизни много интересного,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Но пока нам неизвестного.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Будем думать и решать!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И о многом узнавать!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933825"/>
            <a:ext cx="2786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8"/>
          <p:cNvSpPr>
            <a:spLocks noChangeArrowheads="1"/>
          </p:cNvSpPr>
          <p:nvPr/>
        </p:nvSpPr>
        <p:spPr bwMode="auto">
          <a:xfrm>
            <a:off x="3000375" y="1071563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611188" y="549275"/>
            <a:ext cx="1081087" cy="10810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11188" y="2205038"/>
            <a:ext cx="1081087" cy="1081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11188" y="3789363"/>
            <a:ext cx="1081087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487" name="Прямоугольник 43"/>
          <p:cNvSpPr>
            <a:spLocks noChangeArrowheads="1"/>
          </p:cNvSpPr>
          <p:nvPr/>
        </p:nvSpPr>
        <p:spPr bwMode="auto">
          <a:xfrm>
            <a:off x="1928813" y="692150"/>
            <a:ext cx="5380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МОЯ РАБОТА БЫЛА УСПЕШНОЙ;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 УРОКЕ БЫЛО ВСЕ ПОНЯТНО</a:t>
            </a:r>
          </a:p>
        </p:txBody>
      </p:sp>
      <p:sp>
        <p:nvSpPr>
          <p:cNvPr id="20488" name="Прямоугольник 44"/>
          <p:cNvSpPr>
            <a:spLocks noChangeArrowheads="1"/>
          </p:cNvSpPr>
          <p:nvPr/>
        </p:nvSpPr>
        <p:spPr bwMode="auto">
          <a:xfrm>
            <a:off x="1857375" y="2420938"/>
            <a:ext cx="6387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  <a:latin typeface="+mn-lt"/>
              </a:rPr>
              <a:t>ХОРОШО РАБОТАЛ НА УРОКЕ, </a:t>
            </a:r>
          </a:p>
          <a:p>
            <a:pPr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2400" b="1" dirty="0">
                <a:solidFill>
                  <a:srgbClr val="FFC000"/>
                </a:solidFill>
                <a:latin typeface="+mn-lt"/>
              </a:rPr>
              <a:t>НО БЫЛИ НЕБОЛЬШИЕ ЗАТРУДНЕНИЯ </a:t>
            </a:r>
          </a:p>
        </p:txBody>
      </p:sp>
      <p:sp>
        <p:nvSpPr>
          <p:cNvPr id="20489" name="Прямоугольник 45"/>
          <p:cNvSpPr>
            <a:spLocks noChangeArrowheads="1"/>
          </p:cNvSpPr>
          <p:nvPr/>
        </p:nvSpPr>
        <p:spPr bwMode="auto">
          <a:xfrm>
            <a:off x="1928813" y="4221163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Wingdings" pitchFamily="2" charset="2"/>
              <a:buNone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ЭТА ТЕМА БЫЛА ТРУДНАЯ </a:t>
            </a:r>
          </a:p>
        </p:txBody>
      </p:sp>
    </p:spTree>
  </p:cSld>
  <p:clrMapOvr>
    <a:masterClrMapping/>
  </p:clrMapOvr>
  <p:transition>
    <p:comb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17412" name="Picture 2" descr="http://www.wiki.vladimir.i-edu.ru/images/f/f1/%D0%A3%D0%BC%D0%BD%D0%B0%D1%8F_%D1%81%D0%BE%D0%B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786063"/>
            <a:ext cx="2714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20482931">
            <a:off x="787678" y="2470053"/>
            <a:ext cx="73135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ДЕВИЗ УРОКА: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4929411"/>
          </a:xfrm>
        </p:spPr>
        <p:txBody>
          <a:bodyPr/>
          <a:lstStyle/>
          <a:p>
            <a:pPr marL="0" indent="0" algn="ctr">
              <a:buNone/>
            </a:pPr>
            <a:endParaRPr lang="ru-RU" sz="5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 жизни много интересного,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Но пока нам неизвестного.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Будем думать и решать!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И о многом узнавать!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          </a:t>
            </a:r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0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УСТНЫЙ СЧЕТ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450" y="1628800"/>
            <a:ext cx="7751966" cy="67667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Первое слагаемое 4, второе слагаемое 5. Найдите значение суммы.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617" y="249289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Уменьшаемое 16, вычитаемое 8. Найдите значение разности.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450" y="342900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На сколько 7 меньше 13?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3675" y="40770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4. На сколько 10 больше 5?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8005" y="4653136"/>
            <a:ext cx="759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 Увеличьте 8 на 4.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8005" y="522920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6. Уменьшите 11 на 5.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3397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ПРОВЕРЬ СЕБЯ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170850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9</a:t>
            </a:r>
            <a:endParaRPr lang="ru-RU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1700" y="3170851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8</a:t>
            </a:r>
            <a:endParaRPr lang="ru-RU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9980" y="3140968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3170852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5</a:t>
            </a:r>
            <a:endParaRPr lang="ru-RU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140968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12</a:t>
            </a:r>
            <a:endParaRPr lang="ru-RU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3140968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6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16781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21484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Однозначные </a:t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и </a:t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двузначные </a:t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числа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480"/>
            <a:ext cx="6400800" cy="171451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-315416"/>
          <a:ext cx="9252520" cy="7344816"/>
        </p:xfrm>
        <a:graphic>
          <a:graphicData uri="http://schemas.openxmlformats.org/presentationml/2006/ole">
            <p:oleObj spid="_x0000_s1026" name="Презентация" r:id="rId3" imgW="4206420" imgH="3151617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Презентация" r:id="rId3" imgW="2993106" imgH="2243383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-180528" y="0"/>
          <a:ext cx="9433048" cy="6857999"/>
        </p:xfrm>
        <a:graphic>
          <a:graphicData uri="http://schemas.openxmlformats.org/presentationml/2006/ole">
            <p:oleObj spid="_x0000_s3074" name="Презентация" r:id="rId3" imgW="2773650" imgH="2081624" progId="PowerPoint.Show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 descr="http://www.playcast.ru/uploads/2015/08/27/148391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1136" y="-99392"/>
            <a:ext cx="10225136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map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-9562484">
            <a:off x="6443663" y="364490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4_JMX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4_JMX</Template>
  <TotalTime>798</TotalTime>
  <Words>179</Words>
  <Application>Microsoft Office PowerPoint</Application>
  <PresentationFormat>Экран (4:3)</PresentationFormat>
  <Paragraphs>47</Paragraphs>
  <Slides>16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4_JMX</vt:lpstr>
      <vt:lpstr>Презентация</vt:lpstr>
      <vt:lpstr>Презентация Microsoft Office PowerPoint 97-2003</vt:lpstr>
      <vt:lpstr>      М А Т Е М А Т И К А </vt:lpstr>
      <vt:lpstr>ДЕВИЗ УРОКА:</vt:lpstr>
      <vt:lpstr>УСТНЫЙ СЧЕТ</vt:lpstr>
      <vt:lpstr>ПРОВЕРЬ СЕБЯ</vt:lpstr>
      <vt:lpstr>Однозначные  и  двузначные  числа</vt:lpstr>
      <vt:lpstr>Слайд 6</vt:lpstr>
      <vt:lpstr>Слайд 7</vt:lpstr>
      <vt:lpstr>Слайд 8</vt:lpstr>
      <vt:lpstr>Слайд 9</vt:lpstr>
      <vt:lpstr>1) Найдите «лишнее»      число    35       79      67 40       18                56         21    </vt:lpstr>
      <vt:lpstr>Слайд 11</vt:lpstr>
      <vt:lpstr>Слайд 12</vt:lpstr>
      <vt:lpstr>Слайд 13</vt:lpstr>
      <vt:lpstr>ДЕВИЗ УРОКА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72</cp:revision>
  <dcterms:created xsi:type="dcterms:W3CDTF">2014-01-28T15:31:01Z</dcterms:created>
  <dcterms:modified xsi:type="dcterms:W3CDTF">2015-10-20T18:18:06Z</dcterms:modified>
</cp:coreProperties>
</file>