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9" r:id="rId3"/>
    <p:sldId id="257" r:id="rId4"/>
    <p:sldId id="304" r:id="rId5"/>
    <p:sldId id="307" r:id="rId6"/>
    <p:sldId id="308" r:id="rId7"/>
    <p:sldId id="313" r:id="rId8"/>
    <p:sldId id="297" r:id="rId9"/>
    <p:sldId id="309" r:id="rId10"/>
    <p:sldId id="310" r:id="rId11"/>
    <p:sldId id="270" r:id="rId12"/>
    <p:sldId id="271" r:id="rId13"/>
    <p:sldId id="272" r:id="rId14"/>
    <p:sldId id="273" r:id="rId15"/>
    <p:sldId id="267" r:id="rId16"/>
    <p:sldId id="302" r:id="rId17"/>
    <p:sldId id="303" r:id="rId18"/>
    <p:sldId id="261" r:id="rId19"/>
    <p:sldId id="262" r:id="rId20"/>
    <p:sldId id="301" r:id="rId21"/>
    <p:sldId id="274" r:id="rId22"/>
    <p:sldId id="280" r:id="rId23"/>
    <p:sldId id="276" r:id="rId24"/>
    <p:sldId id="259" r:id="rId25"/>
    <p:sldId id="263" r:id="rId26"/>
    <p:sldId id="264" r:id="rId27"/>
    <p:sldId id="265" r:id="rId28"/>
    <p:sldId id="278" r:id="rId29"/>
    <p:sldId id="305" r:id="rId30"/>
    <p:sldId id="269" r:id="rId31"/>
    <p:sldId id="268" r:id="rId32"/>
    <p:sldId id="312" r:id="rId33"/>
    <p:sldId id="311" r:id="rId34"/>
    <p:sldId id="260" r:id="rId35"/>
    <p:sldId id="275" r:id="rId36"/>
    <p:sldId id="284" r:id="rId37"/>
    <p:sldId id="285" r:id="rId38"/>
    <p:sldId id="287" r:id="rId39"/>
    <p:sldId id="289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FE29-6466-42FF-A979-646AA41C270C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7D9-15A1-4FFE-8B14-4687852F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FE29-6466-42FF-A979-646AA41C270C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7D9-15A1-4FFE-8B14-4687852F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FE29-6466-42FF-A979-646AA41C270C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7D9-15A1-4FFE-8B14-4687852F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FE29-6466-42FF-A979-646AA41C270C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7D9-15A1-4FFE-8B14-4687852F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FE29-6466-42FF-A979-646AA41C270C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7D9-15A1-4FFE-8B14-4687852F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FE29-6466-42FF-A979-646AA41C270C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7D9-15A1-4FFE-8B14-4687852F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FE29-6466-42FF-A979-646AA41C270C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7D9-15A1-4FFE-8B14-4687852F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FE29-6466-42FF-A979-646AA41C270C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7D9-15A1-4FFE-8B14-4687852F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FE29-6466-42FF-A979-646AA41C270C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7D9-15A1-4FFE-8B14-4687852F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FE29-6466-42FF-A979-646AA41C270C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7D9-15A1-4FFE-8B14-4687852F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FE29-6466-42FF-A979-646AA41C270C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E7D9-15A1-4FFE-8B14-4687852F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AFE29-6466-42FF-A979-646AA41C270C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1E7D9-15A1-4FFE-8B14-4687852F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196752"/>
            <a:ext cx="5688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"Вода, у тебя нет ни вкуса, ни цвета, ни запаха, тебя невозможно описать, тобой наслаждаются, не ведая, что ты такое."</a:t>
            </a:r>
            <a:br>
              <a:rPr lang="ru-RU" sz="2800" b="1" i="1" dirty="0" smtClean="0"/>
            </a:br>
            <a:endParaRPr lang="ru-RU" sz="2800" b="1" i="1" dirty="0" smtClean="0"/>
          </a:p>
          <a:p>
            <a:pPr algn="ctr"/>
            <a:r>
              <a:rPr lang="ru-RU" sz="2800" b="1" i="1" dirty="0" err="1" smtClean="0"/>
              <a:t>Антуан</a:t>
            </a:r>
            <a:r>
              <a:rPr lang="ru-RU" sz="2800" b="1" i="1" dirty="0" smtClean="0"/>
              <a:t> де Сент-Экзюпери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 тонна сахара – 100 кубометров воды</a:t>
            </a:r>
          </a:p>
          <a:p>
            <a:r>
              <a:rPr lang="ru-RU" sz="4400" dirty="0" smtClean="0"/>
              <a:t>1 тонна бумаги – 200 кубометров воды</a:t>
            </a:r>
          </a:p>
          <a:p>
            <a:r>
              <a:rPr lang="ru-RU" sz="4400" dirty="0" smtClean="0"/>
              <a:t>1 тонна текстильной пряжи – 1000 кубометров воды</a:t>
            </a:r>
            <a:endParaRPr lang="ru-RU" sz="4400" dirty="0"/>
          </a:p>
        </p:txBody>
      </p:sp>
      <p:pic>
        <p:nvPicPr>
          <p:cNvPr id="4" name="Picture 2" descr="C:\Documents and Settings\Надежда Х\Рабочий стол\fee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1296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dirty="0" smtClean="0"/>
              <a:t>С.И. Беляев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Надежда Х\Рабочий стол\1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960439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Подвиг С. И. Беляева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Надежда Х\Рабочий стол\1812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70485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С.И. Беляеву в Малоярославце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Надежда Х\Рабочий стол\1812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20080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Надежда Х\Рабочий стол\fee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352928" cy="5112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Надежда Х\Рабочий стол\вода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5760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C:\Documents and Settings\Надежда Х\Рабочий стол\навод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8092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C:\Documents and Settings\Надежда Х\Рабочий стол\бу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136903" cy="460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Надежда Х\Рабочий стол\кап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5"/>
            <a:ext cx="864096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Надежда Х\Рабочий стол\вод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13690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i?id=155523491&amp;tov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486400" cy="4716463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Вода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229600" cy="4876800"/>
          </a:xfrm>
        </p:spPr>
        <p:txBody>
          <a:bodyPr/>
          <a:lstStyle/>
          <a:p>
            <a:pPr>
              <a:buFontTx/>
              <a:buNone/>
            </a:pPr>
            <a:endParaRPr lang="ru-RU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1000" y="2143134"/>
            <a:ext cx="8077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Удивительное вещество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на Земле,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которое называется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- ВОДА!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Формула этого вещества- Н20 . Всего лишь два атома водорода и один атом кислорода.</a:t>
            </a: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Это жидкость , без цвета, без запаха, без вкуса. Замерзает при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= 10 О С , а кипит при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= 100 0 С . Ни один растительный и животный организм не может существовать без этого вещества! </a:t>
            </a:r>
          </a:p>
        </p:txBody>
      </p:sp>
      <p:pic>
        <p:nvPicPr>
          <p:cNvPr id="26630" name="Picture 6" descr="front_img44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1447800"/>
          </a:xfrm>
          <a:prstGeom prst="rect">
            <a:avLst/>
          </a:prstGeom>
          <a:noFill/>
        </p:spPr>
      </p:pic>
      <p:pic>
        <p:nvPicPr>
          <p:cNvPr id="26632" name="Picture 8" descr="i?id=3464684&amp;tov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8913" y="0"/>
            <a:ext cx="1335087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Надежда Х\Рабочий стол\крещ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13690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Надежда Х\Рабочий стол\крещ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8200"/>
            <a:ext cx="8280920" cy="5687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Надежда Х\Рабочий стол\дож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992888" cy="4824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Надежда Х\Рабочий стол\отдых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572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529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Надежда Х\Рабочий стол\вода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5760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Надежда Х\Рабочий стол\вода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Надежда Х\Рабочий стол\вод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Надежда Х\Рабочий стол\водоп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70485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C:\Documents and Settings\Надежда Х\Рабочий стол\водоп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13690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2012 -Водный год дракона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год дра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8496944" cy="5118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Documents and Settings\Надежда Х\Рабочий стол\вода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280920" cy="453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Documents and Settings\Надежда Х\Рабочий стол\вода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52928" cy="4464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дежда\Desktop\ледни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41682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снежин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12104"/>
            <a:ext cx="7128792" cy="463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Надежда Х\Рабочий стол\вод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190196" cy="6792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Надежда Х\Рабочий стол\фонр на во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196752"/>
            <a:ext cx="8424935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«Девятый вал» И.К.Айвазовский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7" descr="C:\Documents and Settings\Надежда Х\Рабочий стол\9 в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5292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И.К.Айвазовский</a:t>
            </a:r>
            <a:endParaRPr lang="ru-RU" dirty="0"/>
          </a:p>
        </p:txBody>
      </p:sp>
      <p:pic>
        <p:nvPicPr>
          <p:cNvPr id="4" name="Picture 11" descr="C:\Documents and Settings\Надежда Х\Рабочий стол\айваз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06489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И.К.Айвазовский</a:t>
            </a:r>
            <a:endParaRPr lang="ru-RU" dirty="0"/>
          </a:p>
        </p:txBody>
      </p:sp>
      <p:pic>
        <p:nvPicPr>
          <p:cNvPr id="4" name="Picture 10" descr="C:\Documents and Settings\Надежда Х\Рабочий стол\айваз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08912" cy="4824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И.К.Айвазовский (1817-1900)</a:t>
            </a:r>
            <a:endParaRPr lang="ru-RU" dirty="0"/>
          </a:p>
        </p:txBody>
      </p:sp>
      <p:pic>
        <p:nvPicPr>
          <p:cNvPr id="4" name="Picture 2" descr="C:\Users\Надежда\Desktop\0a33d2862fbfc0a02e5d2c82483d81a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99288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26064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Фразеологизмы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1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/>
                </a:solidFill>
              </a:rPr>
              <a:t>Буря в стакане воды</a:t>
            </a:r>
          </a:p>
          <a:p>
            <a:pPr algn="ctr"/>
            <a:r>
              <a:rPr lang="ru-RU" sz="3600" b="1" dirty="0" smtClean="0">
                <a:solidFill>
                  <a:schemeClr val="accent6"/>
                </a:solidFill>
              </a:rPr>
              <a:t>Деньги как вода</a:t>
            </a:r>
          </a:p>
          <a:p>
            <a:pPr algn="ctr"/>
            <a:r>
              <a:rPr lang="ru-RU" sz="3600" b="1" dirty="0" smtClean="0">
                <a:solidFill>
                  <a:schemeClr val="accent6"/>
                </a:solidFill>
              </a:rPr>
              <a:t>Вилами по воде писано</a:t>
            </a:r>
          </a:p>
          <a:p>
            <a:pPr algn="ctr"/>
            <a:r>
              <a:rPr lang="ru-RU" sz="3600" b="1" dirty="0" smtClean="0">
                <a:solidFill>
                  <a:schemeClr val="accent6"/>
                </a:solidFill>
              </a:rPr>
              <a:t>Воду в решете носить</a:t>
            </a:r>
          </a:p>
          <a:p>
            <a:pPr algn="ctr"/>
            <a:r>
              <a:rPr lang="ru-RU" sz="3600" b="1" dirty="0" smtClean="0">
                <a:solidFill>
                  <a:schemeClr val="accent6"/>
                </a:solidFill>
              </a:rPr>
              <a:t>Выводить на чистую воду</a:t>
            </a:r>
          </a:p>
          <a:p>
            <a:pPr algn="ctr"/>
            <a:r>
              <a:rPr lang="ru-RU" sz="3600" b="1" dirty="0" smtClean="0">
                <a:solidFill>
                  <a:schemeClr val="accent6"/>
                </a:solidFill>
              </a:rPr>
              <a:t>Ждать у моря погоды</a:t>
            </a:r>
          </a:p>
          <a:p>
            <a:pPr algn="ctr"/>
            <a:r>
              <a:rPr lang="ru-RU" sz="3600" b="1" dirty="0" smtClean="0">
                <a:solidFill>
                  <a:schemeClr val="accent6"/>
                </a:solidFill>
              </a:rPr>
              <a:t>Как в воду глядел</a:t>
            </a:r>
          </a:p>
          <a:p>
            <a:pPr algn="ctr"/>
            <a:r>
              <a:rPr lang="ru-RU" sz="3600" b="1" dirty="0" smtClean="0">
                <a:solidFill>
                  <a:schemeClr val="accent6"/>
                </a:solidFill>
              </a:rPr>
              <a:t>Как в воду канул</a:t>
            </a:r>
          </a:p>
          <a:p>
            <a:pPr algn="ctr"/>
            <a:r>
              <a:rPr lang="ru-RU" sz="3600" b="1" dirty="0" smtClean="0">
                <a:solidFill>
                  <a:schemeClr val="accent6"/>
                </a:solidFill>
              </a:rPr>
              <a:t>Как две капли воды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6" descr="C:\Documents and Settings\Надежда Х\Рабочий стол\1 капл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13690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892</TotalTime>
  <Words>186</Words>
  <Application>Microsoft Office PowerPoint</Application>
  <PresentationFormat>Экран (4:3)</PresentationFormat>
  <Paragraphs>28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Вода</vt:lpstr>
      <vt:lpstr>2012 -Водный год дракона</vt:lpstr>
      <vt:lpstr>«Девятый вал» И.К.Айвазовский</vt:lpstr>
      <vt:lpstr>И.К.Айвазовский</vt:lpstr>
      <vt:lpstr>И.К.Айвазовский</vt:lpstr>
      <vt:lpstr>И.К.Айвазовский (1817-1900)</vt:lpstr>
      <vt:lpstr>Слайд 8</vt:lpstr>
      <vt:lpstr>Слайд 9</vt:lpstr>
      <vt:lpstr>Слайд 10</vt:lpstr>
      <vt:lpstr>С.И. Беляев</vt:lpstr>
      <vt:lpstr>Подвиг С. И. Беляева</vt:lpstr>
      <vt:lpstr>Памятник С.И. Беляеву в Малоярославце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</dc:title>
  <dc:creator>Надежда</dc:creator>
  <cp:lastModifiedBy>Надежда</cp:lastModifiedBy>
  <cp:revision>86</cp:revision>
  <dcterms:created xsi:type="dcterms:W3CDTF">2012-01-10T13:27:30Z</dcterms:created>
  <dcterms:modified xsi:type="dcterms:W3CDTF">2012-01-16T16:15:39Z</dcterms:modified>
</cp:coreProperties>
</file>