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F13918-73E0-4692-86F0-398D5500CE6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038F1C-B10A-4C0F-A711-FE14C3030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4020-6E51-41CA-B22F-12F77AB4A8B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76E9-7A40-411D-BEC3-9CC6636B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A75B-C0AD-444D-BC1A-6F53CE141C0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37F4-AE7A-4D38-9FAB-3D42F573E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2311-CE57-4E42-B110-7A5ECEAD62A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D55A-6F88-42A5-B992-40AC63AB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B437A-BDAF-44C4-8BB1-78269146D1B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D3A88-4E06-4589-AAC6-FCAEC9B57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3CCA-88A5-47DA-ABCC-F42F7C3368F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C54B-21FA-45FF-868B-BF2B66933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6920-8B02-43A3-9FA3-BBB40717475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14FD-205C-4DFA-96A6-393CB5261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07DB-FCEF-465B-BB2D-C53899CBE66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5278-1A93-4CE7-A57A-12DAD660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E3CE98-F7D8-4A89-B1FA-60EF37F371F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70E08-27E5-4F4A-B609-1D2DF0AE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6B01-CC63-480F-81FA-12E3967FE2C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3D47-6510-4510-BDA2-1A2C7D9B4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426D7A-CA76-482C-A092-F183CC2C72F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4E977-2568-4218-A94D-533EF4C7C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096B10-E132-4D01-ABE8-BD0E6448FF0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575F0A-8E49-43E6-B9E2-46567D23B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3" r:id="rId2"/>
    <p:sldLayoutId id="2147483801" r:id="rId3"/>
    <p:sldLayoutId id="2147483794" r:id="rId4"/>
    <p:sldLayoutId id="2147483795" r:id="rId5"/>
    <p:sldLayoutId id="2147483796" r:id="rId6"/>
    <p:sldLayoutId id="2147483802" r:id="rId7"/>
    <p:sldLayoutId id="2147483797" r:id="rId8"/>
    <p:sldLayoutId id="2147483803" r:id="rId9"/>
    <p:sldLayoutId id="2147483798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7432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/>
                </a:solidFill>
                <a:latin typeface="+mn-lt"/>
              </a:rPr>
              <a:t>Из списка художников выбрать автора данной работы.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04800" y="9144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Натюрморт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Задание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Розы и фрукты. 1911-12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Содержимое 4" descr="И. Левитан. Над вечным покоем. 1894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00600" y="685800"/>
            <a:ext cx="3781425" cy="4800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Натюрморт с флоксами. 1911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1" name="Содержимое 4" descr="Головин А. нескучный сад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343400" y="762000"/>
            <a:ext cx="4178300" cy="41957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  <p:sp>
        <p:nvSpPr>
          <p:cNvPr id="12" name="Пятиугольник 11">
            <a:hlinkClick r:id="rId5" action="ppaction://hlinksldjump"/>
          </p:cNvPr>
          <p:cNvSpPr/>
          <p:nvPr/>
        </p:nvSpPr>
        <p:spPr>
          <a:xfrm>
            <a:off x="5257800" y="6248400"/>
            <a:ext cx="1676400" cy="304800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переиграть </a:t>
            </a:r>
          </a:p>
        </p:txBody>
      </p:sp>
      <p:sp>
        <p:nvSpPr>
          <p:cNvPr id="14" name="Управляющая кнопка: далее 13">
            <a:hlinkClick r:id="rId6" action="ppaction://hlinkpres?slideindex=4&amp;slidetitle=Слайд 4" highlightClick="1"/>
          </p:cNvPr>
          <p:cNvSpPr/>
          <p:nvPr/>
        </p:nvSpPr>
        <p:spPr>
          <a:xfrm>
            <a:off x="7162800" y="6248400"/>
            <a:ext cx="1524000" cy="3048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Утренний натюрморт.1918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Содержимое 4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191000" y="914400"/>
            <a:ext cx="4603750" cy="3733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Розы и яблоки. 1917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9" name="Содержимое 4" descr="Левитен И. Весна. Большая вода. 1897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76800" y="762000"/>
            <a:ext cx="3529013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Снедь московская. Хлебы. 1924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Содержимое 4" descr="Васильев Ф.А. Оттепел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67200" y="1143000"/>
            <a:ext cx="4079875" cy="3625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286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2743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5800" y="36576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Сирень в корзине. 1933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Содержимое 4" descr="Куинджи А.И. Вечер на Украине. 1878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114800" y="990600"/>
            <a:ext cx="4533900" cy="36925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Купавки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Содержимое 4" descr="Головин А.Осень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0" y="685800"/>
            <a:ext cx="3505200" cy="4787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Клубника и белый кувшин. 1943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Содержимое 4" descr="Васильев Ф.А. Рассвет. 1873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03700" y="762000"/>
            <a:ext cx="4281488" cy="4151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Зеленая рюмка. 1933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Содержимое 4" descr="DSC0893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38600" y="914400"/>
            <a:ext cx="4718050" cy="3581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Розовый натюрморт.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Ветка яблони. 1918.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Содержимое 4" descr="На севере диком... 1891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38600" y="914400"/>
            <a:ext cx="4764088" cy="37496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Петров-Водкин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Кончаловский П.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Машков 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</TotalTime>
  <Words>253</Words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Утренний натюрморт.1918</vt:lpstr>
      <vt:lpstr>Розы и яблоки. 1917</vt:lpstr>
      <vt:lpstr> Снедь московская. Хлебы. 1924</vt:lpstr>
      <vt:lpstr>Сирень в корзине. 1933</vt:lpstr>
      <vt:lpstr>Купавки</vt:lpstr>
      <vt:lpstr>Клубника и белый кувшин. 1943</vt:lpstr>
      <vt:lpstr>Зеленая рюмка. 1933</vt:lpstr>
      <vt:lpstr> Розовый натюрморт.  Ветка яблони. 1918.</vt:lpstr>
      <vt:lpstr>Розы и фрукты. 1911-12</vt:lpstr>
      <vt:lpstr>Натюрморт с флоксами. 1911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19</cp:revision>
  <dcterms:modified xsi:type="dcterms:W3CDTF">2015-12-10T15:41:23Z</dcterms:modified>
</cp:coreProperties>
</file>