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12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C0C8-C63D-4734-9E46-E0EC9852EFE5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DB75-2398-45ED-9C22-677C798AC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AppData\Local\Microsoft\Windows\Temporary Internet Files\Content.IE5\4KU47IOW\746_360_789922375e953d09e10d8355f61b0a7595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7308304" cy="3431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8000" b="1" i="1" dirty="0" smtClean="0">
                <a:solidFill>
                  <a:schemeClr val="tx2"/>
                </a:solidFill>
                <a:latin typeface="Monotype Corsiva" pitchFamily="66" charset="0"/>
              </a:rPr>
              <a:t>   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Быстрые игры успешной мамы!</a:t>
            </a:r>
            <a:b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и занятия для  родителей, 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которых мало времени.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6304384"/>
            <a:ext cx="6400800" cy="5536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Шушвар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В.И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.   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Пользователь\AppData\Local\Microsoft\Windows\Temporary Internet Files\Content.IE5\MQD1C8H2\babytigg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2780928" cy="27809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 детстве у меня не было детства».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47664" y="1196752"/>
            <a:ext cx="7200800" cy="511256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</a:t>
            </a: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Не нашли время 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поиграть?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Игра постепенно уйдет от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ребенка, а вместе с ней и 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детство.</a:t>
            </a:r>
          </a:p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Для того, чтобы поиграть со своим ребенком, не всегда требуется большое количество свободного времени.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3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грус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922304" cy="260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smtClean="0">
                <a:solidFill>
                  <a:srgbClr val="002060"/>
                </a:solidFill>
                <a:latin typeface="Monotype Corsiva" pitchFamily="66" charset="0"/>
              </a:rPr>
              <a:t>Рисование – безграничный простор для фантазии ребенка</a:t>
            </a:r>
            <a:endParaRPr lang="ru-RU" sz="39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8496944" cy="478112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dirty="0" smtClean="0"/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(Лист складывается пополам, разворачивается,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рисунок наносится на половину листа, складываем лист и прижимаем.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Способ «Тычка»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(рисование почти сухой кистью, ватными      				палочками, держа в вертикальном положении).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			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Штампинг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(краска наносится на 							предмет, а не на бумагу).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«Батик»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(рисование на ткани).		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моноти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6256" y="1340768"/>
            <a:ext cx="1686107" cy="126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ы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1619453" cy="167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ат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941168"/>
            <a:ext cx="2160240" cy="1501969"/>
          </a:xfrm>
          <a:prstGeom prst="rect">
            <a:avLst/>
          </a:prstGeom>
        </p:spPr>
      </p:pic>
      <p:pic>
        <p:nvPicPr>
          <p:cNvPr id="12" name="Рисунок 11" descr="отпечат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48162" y="4269062"/>
            <a:ext cx="1858516" cy="233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Лепка 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 время лепки развиваются мелкая моторика пальцев рук, воображение, формируются навыки ручного труда, дети учатся координировать движения рук, приобретают сенсорный опыт – чувство пластики, формы, веса. Наиболее подходящими материалами для работы с детьми раннего возраста являются тесто и пластилин.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291264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Рецепт соленого теста: 2 стакана муки, 1 стакан соли, 1 стакан воды.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Экологически чистый материал, можно доверить даже очень маленьким детям.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Хранить лучше в пакете, для того, чтобы не попадал воздух, зачерствеет.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Тесто можно сделать разноцветным, добавив пищевой краситель.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Детали склеить можно так: точку соединения деталей промазать водой и скрепить.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сохранить поделку, необходимо подсушить ее на батарее 2-3 дня.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Руси дарили фигурки из соленого теста на Новый Год, обжигали в печи и раскрашивали. В домашних условиях тоже делают обжиг. Духовку нагревают 120-150 градусов, на противень подстелить хлопчатобумажную ткань, т.к. бумага прилипает. Время обжига 30-60 минут,  в зависимости от толщины изделия.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Красить можно чем угодно: любые краски, лаки, фломастеры (то, что вы доверите своему ребенку в соответствии с возрастом).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Правила игры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Выполнение требований детьми по отношению друг к другу, правил игры – представляют форму регуляции их поведения. Убеждая других действовать по правилам, дошкольник сам учится вести себя соответственно им.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19256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«Комплимент».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игры просты: поочередно кидать мяч соседу, говоря при этом 		комплимент, хорошие личные качества.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Беседуйте со своими детьми о тех играх, в которые играли Вы, бабушки и дедушки,  пусть им запомнятся игры детства.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Советую посмотреть: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Классики,					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«Жмурки»,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«Казаки-разбойники»,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«Гори, гори ясно…»,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«Ручеек» </a:t>
            </a:r>
          </a:p>
          <a:p>
            <a:pPr lvl="2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«Золотые ворота» и др.</a:t>
            </a:r>
          </a:p>
          <a:p>
            <a:endParaRPr lang="ru-RU" sz="2000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гра вор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032448" cy="279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chemeClr val="tx2"/>
                </a:solidFill>
                <a:latin typeface="Monotype Corsiva" pitchFamily="66" charset="0"/>
              </a:rPr>
              <a:t>«В театре жизни единственные настоящие зрители —дети».</a:t>
            </a:r>
            <a:r>
              <a:rPr lang="ru-RU" sz="4500" dirty="0" smtClean="0">
                <a:latin typeface="Monotype Corsiva" pitchFamily="66" charset="0"/>
              </a:rPr>
              <a:t/>
            </a:r>
            <a:br>
              <a:rPr lang="ru-RU" sz="4500" dirty="0" smtClean="0">
                <a:latin typeface="Monotype Corsiva" pitchFamily="66" charset="0"/>
              </a:rPr>
            </a:br>
            <a:r>
              <a:rPr lang="ru-RU" dirty="0" smtClean="0"/>
              <a:t>					</a:t>
            </a:r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Владислав </a:t>
            </a:r>
            <a:r>
              <a:rPr lang="ru-RU" sz="3000" dirty="0" err="1" smtClean="0">
                <a:solidFill>
                  <a:schemeClr val="tx2"/>
                </a:solidFill>
                <a:latin typeface="Monotype Corsiva" pitchFamily="66" charset="0"/>
              </a:rPr>
              <a:t>Гжещик</a:t>
            </a:r>
            <a:r>
              <a:rPr lang="ru-RU" sz="3000" dirty="0" smtClean="0">
                <a:solidFill>
                  <a:schemeClr val="tx2"/>
                </a:solidFill>
                <a:latin typeface="Monotype Corsiva" pitchFamily="66" charset="0"/>
              </a:rPr>
              <a:t> 					</a:t>
            </a:r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(польский сатирик)</a:t>
            </a:r>
            <a:endParaRPr lang="ru-RU" sz="2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4941168"/>
            <a:ext cx="5770984" cy="118499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Спасибо за внимание!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AppData\Local\Microsoft\Windows\Temporary Internet Files\Content.IE5\YX9KHSF7\Rubiks_cub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8"/>
            <a:ext cx="2715899" cy="274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проявление интереса родителей на улучшение  	  детско-родительских отношений.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Формирование навыков общения,  возможностей для самовыражения, межличностного взаимодействия;</a:t>
            </a:r>
          </a:p>
          <a:p>
            <a:pPr>
              <a:buFontTx/>
              <a:buChar char="-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Активизировать и обогатить умения родителей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в совместной игровой деятельности с </a:t>
            </a:r>
          </a:p>
          <a:p>
            <a:pPr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	детьми.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г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4513886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«Любая тряпочка в руках специалиста может стать игрушкой, игрушка – мостиком к игре, а игра – исцеляющим ребенка инструментом».</a:t>
            </a:r>
            <a:r>
              <a:rPr lang="ru-RU" sz="3000" dirty="0" smtClean="0">
                <a:latin typeface="Monotype Corsiva" pitchFamily="66" charset="0"/>
              </a:rPr>
              <a:t/>
            </a:r>
            <a:br>
              <a:rPr lang="ru-RU" sz="3000" dirty="0" smtClean="0">
                <a:latin typeface="Monotype Corsiva" pitchFamily="66" charset="0"/>
              </a:rPr>
            </a:br>
            <a:r>
              <a:rPr lang="ru-RU" sz="3000" dirty="0" smtClean="0">
                <a:latin typeface="Monotype Corsiva" pitchFamily="66" charset="0"/>
              </a:rPr>
              <a:t>                                                           </a:t>
            </a:r>
            <a:r>
              <a:rPr lang="ru-RU" sz="2500" dirty="0" smtClean="0">
                <a:latin typeface="Monotype Corsiva" pitchFamily="66" charset="0"/>
              </a:rPr>
              <a:t>Зеленцова-Пешкова Н.В.</a:t>
            </a:r>
            <a:endParaRPr lang="ru-RU" sz="25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AppData\Local\Microsoft\Windows\Temporary Internet Files\Content.IE5\YX9KHSF7\gi01a2014052211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63554"/>
            <a:ext cx="8172400" cy="309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Пять основных правил проведения: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0963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Каждый ребенок такой, какой он есть.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Положительная оценка любого достижения.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Взрослый не «над», а «рядом» с ребенком.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Недопустимы упреки за неуспех.</a:t>
            </a:r>
          </a:p>
          <a:p>
            <a:pPr>
              <a:buFont typeface="Wingdings" pitchFamily="2" charset="2"/>
              <a:buChar char="Ø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Уважение и доброжелательное отношение к каждому ребенку.</a:t>
            </a:r>
          </a:p>
          <a:p>
            <a:pPr>
              <a:buFont typeface="Wingdings" pitchFamily="2" charset="2"/>
              <a:buChar char="Ø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683568" y="620688"/>
            <a:ext cx="3600400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322712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Monotype Corsiva" pitchFamily="66" charset="0"/>
              </a:rPr>
              <a:t>Понедельник</a:t>
            </a:r>
            <a:endParaRPr lang="ru-RU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437112"/>
            <a:ext cx="4402832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Увлекательное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занятие.</a:t>
            </a: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   ладонью. 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Игры с фасол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456384" cy="2465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AppData\Local\Microsoft\Windows\Temporary Internet Files\Content.IE5\4KU47IOW\fonar_ladoshkam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4860032" y="2348880"/>
            <a:ext cx="4038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«Лото»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(картинки с изображением различных эмоций)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63960" y="1709192"/>
            <a:ext cx="4038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«Фасоль»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Пальчиковая игра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в миску всыпали не соль,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разноцветную фасоль.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дне – игрушки для детей,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 доставайте их смелей.</a:t>
            </a:r>
          </a:p>
        </p:txBody>
      </p:sp>
      <p:pic>
        <p:nvPicPr>
          <p:cNvPr id="11" name="Рисунок 10" descr="лото эмоц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0648"/>
            <a:ext cx="338437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3541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  <a:t>«Хлеб - всему голова»</a:t>
            </a:r>
            <a:br>
              <a:rPr lang="ru-RU" sz="3200" b="1" dirty="0" smtClean="0">
                <a:solidFill>
                  <a:schemeClr val="tx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Лепка из соленого теста.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(см.Приложение «Лепка»)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340768"/>
            <a:ext cx="3744416" cy="5112568"/>
          </a:xfrm>
        </p:spPr>
        <p:txBody>
          <a:bodyPr>
            <a:normAutofit fontScale="92500" lnSpcReduction="10000"/>
          </a:bodyPr>
          <a:lstStyle/>
          <a:p>
            <a:pPr marL="180000" indent="-18000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«Дом» 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Пальчиковая игра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опушке дом стоит.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(сложить ладони «домиком над головой)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дверях замок висит.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(сомкнуть ладони «в замок») 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 дверями стол стоит.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(накрыть ладонью кулачок другой руки)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Вокруг дома – частокол.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(руки перед собой, пальцы расставлены)</a:t>
            </a:r>
          </a:p>
          <a:p>
            <a:pPr marL="180000" indent="-180000" algn="ctr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Тук-тук-тук! Дверь открой!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(постучать кулачком по ладони)</a:t>
            </a:r>
          </a:p>
          <a:p>
            <a:pPr marL="180000" indent="-180000" algn="ctr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Заходите, я не злой!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(руки  в стороны, ладони вверх)</a:t>
            </a:r>
          </a:p>
          <a:p>
            <a:pPr marL="180000" indent="-180000" algn="ctr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Славный я, хороший,</a:t>
            </a:r>
          </a:p>
          <a:p>
            <a:pPr marL="180000" indent="-180000" algn="ctr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Погладь меня немножко!</a:t>
            </a:r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(погладить по плечу рядом стоящего)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ол.тест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990151">
            <a:off x="6707794" y="1509577"/>
            <a:ext cx="2049926" cy="1537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ятиугольник 4"/>
          <p:cNvSpPr/>
          <p:nvPr/>
        </p:nvSpPr>
        <p:spPr>
          <a:xfrm>
            <a:off x="467544" y="332656"/>
            <a:ext cx="3600400" cy="864096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Вторник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AppData\Local\Microsoft\Windows\Temporary Internet Files\Content.IE5\PFK8SAIS\bumble_bee_kid_running_costume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1378843" cy="137884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92080" y="3573016"/>
            <a:ext cx="33947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«Комплимент»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(см.Приложение «Правила к играм»)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малыш с мишк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419595"/>
            <a:ext cx="2438405" cy="2438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нстру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84784"/>
            <a:ext cx="1714250" cy="194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20742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             «Стройка»</a:t>
            </a:r>
            <a:b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кубики, конструктор.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Предложите ребенку построить что-нибудь (ворота, город, замок и т.д.)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любимой игрушки.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35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ванька-встань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1535499" cy="2149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888432" cy="48531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«Ванька-встанька»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в движении (согласно произносимому тексту, можно вместо зарядки).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 – важен для здоровья,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Занимай свои места.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 – присели, два – привстали.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Руки кверху мы подняли.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Сели, встали, сели, встали,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Ванькой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встанькой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будто стали.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пустились вскачь,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Словно наш веселый мяч.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39552" y="332656"/>
            <a:ext cx="3600400" cy="86409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66"/>
                </a:solidFill>
                <a:latin typeface="Monotype Corsiva" pitchFamily="66" charset="0"/>
              </a:rPr>
              <a:t>Среда</a:t>
            </a:r>
            <a:endParaRPr lang="ru-RU" sz="4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32040" y="3284984"/>
            <a:ext cx="38164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«Собери картинку»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Любую картинку можно разрезать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ножницами, а потом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попросить ребенка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собрать ее.</a:t>
            </a:r>
          </a:p>
        </p:txBody>
      </p:sp>
      <p:pic>
        <p:nvPicPr>
          <p:cNvPr id="8" name="Рисунок 7" descr="картинка паз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365104"/>
            <a:ext cx="1927860" cy="230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пособ ты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2906119" cy="224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858218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«Котик»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в технике «тычок»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(см.Приложение «Рисование»)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очини сказку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3016"/>
            <a:ext cx="4038600" cy="2553147"/>
          </a:xfrm>
        </p:spPr>
        <p:txBody>
          <a:bodyPr/>
          <a:lstStyle/>
          <a:p>
            <a:pPr algn="ctr"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«Меткость»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Повесить ребенку мишень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(дротики, липучие мячики, в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зависимости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возраста)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95536" y="332656"/>
            <a:ext cx="3600400" cy="864096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Monotype Corsiva" pitchFamily="66" charset="0"/>
              </a:rPr>
              <a:t>Четверг</a:t>
            </a:r>
            <a:endParaRPr lang="ru-RU" sz="4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484784"/>
            <a:ext cx="339472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«Сказки»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Чтение сказок, сочинение своей сказки, истории.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мишен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013176"/>
            <a:ext cx="2200275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день кукл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933056"/>
            <a:ext cx="2328051" cy="198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оре волнуетс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556792"/>
            <a:ext cx="3225899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786210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«Море волнуется»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Изображение любых фигур, животных (морских, земноводных, птиц и т.д.)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3816424" cy="4637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              «Тишина»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Игра подойдет для тех,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кто с трудом                       у                     уговаривает ребенка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поспать, отдохнуть.</a:t>
            </a: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Тише, тише, тишина! 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Разговаривать нельзя! 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устали – надо спать – ляжем тихо на кровать, 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И тихонько будем спать.</a:t>
            </a:r>
          </a:p>
          <a:p>
            <a:endParaRPr lang="ru-RU" dirty="0"/>
          </a:p>
        </p:txBody>
      </p:sp>
      <p:pic>
        <p:nvPicPr>
          <p:cNvPr id="7" name="Содержимое 6" descr="спать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9552" y="1844824"/>
            <a:ext cx="1564407" cy="1761059"/>
          </a:xfrm>
        </p:spPr>
      </p:pic>
      <p:sp>
        <p:nvSpPr>
          <p:cNvPr id="5" name="Пятиугольник 4"/>
          <p:cNvSpPr/>
          <p:nvPr/>
        </p:nvSpPr>
        <p:spPr>
          <a:xfrm>
            <a:off x="467544" y="260648"/>
            <a:ext cx="3600400" cy="86409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Пятница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933056"/>
            <a:ext cx="377991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chemeClr val="tx2"/>
                </a:solidFill>
                <a:latin typeface="Monotype Corsiva" pitchFamily="66" charset="0"/>
              </a:rPr>
              <a:t>     «     «Одень куклу»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Попросите вашего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ребенка одеть куклу,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но каждый раз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меняйте время года.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Ребенок называет соответствующие предметы одежды.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666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Быстрые игры успешной мамы! Игры и занятия для  родителей,  у которых мало времени. </vt:lpstr>
      <vt:lpstr>Презентация PowerPoint</vt:lpstr>
      <vt:lpstr>«Любая тряпочка в руках специалиста может стать игрушкой, игрушка – мостиком к игре, а игра – исцеляющим ребенка инструментом».                                                            Зеленцова-Пешкова Н.В.</vt:lpstr>
      <vt:lpstr>Пять основных правил проведения:</vt:lpstr>
      <vt:lpstr>Понедельник</vt:lpstr>
      <vt:lpstr>«Хлеб - всему голова» Лепка из соленого теста. (см.Приложение «Лепка»)</vt:lpstr>
      <vt:lpstr>             «Стройка»        Лего, кубики, конструктор.         Предложите ребенку построить что-нибудь (ворота, город, замок и т.д.)  для любимой игрушки. </vt:lpstr>
      <vt:lpstr>«Котик» Рисование в технике «тычок» (см.Приложение «Рисование»)  </vt:lpstr>
      <vt:lpstr>«Море волнуется» Изображение любых фигур, животных (морских, земноводных, птиц и т.д.)</vt:lpstr>
      <vt:lpstr>«В детстве у меня не было детства».                                                               Антон Павлович Чехов </vt:lpstr>
      <vt:lpstr>Приложения Рисование – безграничный простор для фантазии ребенка</vt:lpstr>
      <vt:lpstr>Лепка . Во время лепки развиваются мелкая моторика пальцев рук, воображение, формируются навыки ручного труда, дети учатся координировать движения рук, приобретают сенсорный опыт – чувство пластики, формы, веса. Наиболее подходящими материалами для работы с детьми раннего возраста являются тесто и пластилин. </vt:lpstr>
      <vt:lpstr>Правила игры Выполнение требований детьми по отношению друг к другу, правил игры – представляют форму регуляции их поведения. Убеждая других действовать по правилам, дошкольник сам учится вести себя соответственно им.</vt:lpstr>
      <vt:lpstr>«В театре жизни единственные настоящие зрители —дети».      Владислав Гжещик      (польский сатирик)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Живи, люби, играй!</dc:title>
  <dc:creator>Пользователь</dc:creator>
  <cp:lastModifiedBy>User</cp:lastModifiedBy>
  <cp:revision>57</cp:revision>
  <dcterms:created xsi:type="dcterms:W3CDTF">2015-10-28T06:59:36Z</dcterms:created>
  <dcterms:modified xsi:type="dcterms:W3CDTF">2016-01-03T18:54:14Z</dcterms:modified>
</cp:coreProperties>
</file>