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4BEFE-9E29-4275-95CD-90CB9E491181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875B6-07E0-4ACA-856D-6C5D558A5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875B6-07E0-4ACA-856D-6C5D558A5F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wmf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w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332" y="260648"/>
            <a:ext cx="43236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Fatty Patty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PPY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28083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0180" y="1916832"/>
            <a:ext cx="40062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 в 3 классе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М.З.Биболетовой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“Enjoy English”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(Тема: Еда)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783" y="4581128"/>
            <a:ext cx="51426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МБОУ «Сош№24» г. Кемерово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Пономарева Светлана Михайловна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TMTSMR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15121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74168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Выбери фрукт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самооценки: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лимонч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780928"/>
            <a:ext cx="1748814" cy="1440572"/>
          </a:xfrm>
          <a:prstGeom prst="rect">
            <a:avLst/>
          </a:prstGeom>
        </p:spPr>
      </p:pic>
      <p:pic>
        <p:nvPicPr>
          <p:cNvPr id="14" name="Рисунок 13" descr="пя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869160"/>
            <a:ext cx="1033328" cy="1368152"/>
          </a:xfrm>
          <a:prstGeom prst="rect">
            <a:avLst/>
          </a:prstGeom>
        </p:spPr>
      </p:pic>
      <p:pic>
        <p:nvPicPr>
          <p:cNvPr id="15" name="Рисунок 14" descr="четыр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4797152"/>
            <a:ext cx="1008112" cy="1440160"/>
          </a:xfrm>
          <a:prstGeom prst="rect">
            <a:avLst/>
          </a:prstGeom>
        </p:spPr>
      </p:pic>
      <p:pic>
        <p:nvPicPr>
          <p:cNvPr id="16" name="Рисунок 15" descr="тр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4797152"/>
            <a:ext cx="1277931" cy="1368152"/>
          </a:xfrm>
          <a:prstGeom prst="rect">
            <a:avLst/>
          </a:prstGeom>
        </p:spPr>
      </p:pic>
      <p:pic>
        <p:nvPicPr>
          <p:cNvPr id="18" name="Рисунок 17" descr="2-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4797152"/>
            <a:ext cx="1094688" cy="1368152"/>
          </a:xfrm>
          <a:prstGeom prst="rect">
            <a:avLst/>
          </a:prstGeom>
        </p:spPr>
      </p:pic>
      <p:pic>
        <p:nvPicPr>
          <p:cNvPr id="19" name="Рисунок 18" descr="ябл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4" y="2348880"/>
            <a:ext cx="2448272" cy="192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PPY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3478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70980" y="3933056"/>
            <a:ext cx="32480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healthy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66585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your work!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225" y="332656"/>
            <a:ext cx="76958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Использованные ресурсы: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Фурсенко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С.В.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Merry Grammar Rhyme.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Веселые грамматические рифмовки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английского языка.- М.: ТЦ Сфера, 2001.-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с.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87.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http://racion.net/uploads/posts/2013-07/1373034161_zelenyy-goroshekwallpapergallery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085184"/>
            <a:ext cx="1656184" cy="1440160"/>
          </a:xfrm>
          <a:prstGeom prst="rect">
            <a:avLst/>
          </a:prstGeom>
          <a:noFill/>
        </p:spPr>
      </p:pic>
      <p:pic>
        <p:nvPicPr>
          <p:cNvPr id="2053" name="Picture 5" descr="http://f.mypage.ru/433611c4b10db539d45cd8aeb38c93f5_24493d0b67dd856a9ec9fedb388bac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584176" cy="165618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67744" y="980728"/>
            <a:ext cx="47525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Fatty Patty eats spaghetti,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Cake, fish,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Cream, ice cream,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Porridge, cheese, peas.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Ham, jam.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Fatty Patty 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you hungry?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Yes, I am.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http://www.pinsknews.by/wp-content/uploads/2011/12/3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1656184" cy="1656184"/>
          </a:xfrm>
          <a:prstGeom prst="rect">
            <a:avLst/>
          </a:prstGeom>
          <a:noFill/>
        </p:spPr>
      </p:pic>
      <p:pic>
        <p:nvPicPr>
          <p:cNvPr id="12" name="Picture 2" descr="HPPYGI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077072"/>
            <a:ext cx="16916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mg.povar.ru/uploads/5f/b0/6e/4d/zakuska_k_krasnomu_vinu-2236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085184"/>
            <a:ext cx="1584175" cy="1440160"/>
          </a:xfrm>
          <a:prstGeom prst="rect">
            <a:avLst/>
          </a:prstGeom>
          <a:noFill/>
        </p:spPr>
      </p:pic>
      <p:pic>
        <p:nvPicPr>
          <p:cNvPr id="11268" name="Picture 4" descr="http://rutxt.ru/files/959/original/dsc03079-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04664"/>
            <a:ext cx="1656184" cy="1699395"/>
          </a:xfrm>
          <a:prstGeom prst="rect">
            <a:avLst/>
          </a:prstGeom>
          <a:noFill/>
        </p:spPr>
      </p:pic>
      <p:pic>
        <p:nvPicPr>
          <p:cNvPr id="11270" name="Picture 6" descr="http://multivarenie.ru/images/multivarenie/2015/01/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2348880"/>
            <a:ext cx="1656184" cy="1584176"/>
          </a:xfrm>
          <a:prstGeom prst="rect">
            <a:avLst/>
          </a:prstGeom>
          <a:noFill/>
        </p:spPr>
      </p:pic>
      <p:pic>
        <p:nvPicPr>
          <p:cNvPr id="2" name="Picture 2" descr="http://ferma-na-urale.ru/wp-content/uploads/2014/04/shutterstock_701080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293096"/>
            <a:ext cx="1584176" cy="1637607"/>
          </a:xfrm>
          <a:prstGeom prst="rect">
            <a:avLst/>
          </a:prstGeom>
          <a:noFill/>
        </p:spPr>
      </p:pic>
      <p:pic>
        <p:nvPicPr>
          <p:cNvPr id="3" name="Picture 4" descr="http://kuharka.com/uploads/taginator/Nov-2011/kasha-ovsyanay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5085184"/>
            <a:ext cx="1656184" cy="1434506"/>
          </a:xfrm>
          <a:prstGeom prst="rect">
            <a:avLst/>
          </a:prstGeom>
          <a:noFill/>
        </p:spPr>
      </p:pic>
      <p:sp>
        <p:nvSpPr>
          <p:cNvPr id="4" name="AutoShape 6" descr="data:image/jpeg;base64,/9j/4AAQSkZJRgABAQAAAQABAAD/2wCEAAkGBxQTEhQUExQWFhUXGRoXFxgYGR0bHBwcGBgcGBwfHhocICggHBwlHBccITEhJSksLi4uGh8zODMsNygtLisBCgoKDg0OGxAQGy8kICYsLCwsLCwsLCwsLywsLCwsLCwsLCwsLCwsLCwsLCwsLCwsLCwsLCwsLCwsLCwsLCwsLP/AABEIALcBFAMBEQACEQEDEQH/xAAcAAACAwEBAQEAAAAAAAAAAAAEBQIDBgEABwj/xABFEAACAQIEAwUGAwYCCQQDAAABAhEAAwQSITEFQVEGEyJhcTKBkaGxwULR8BQjUmJy4RXxBzNDgpKissLSFmOD4nOTs//EABoBAAIDAQEAAAAAAAAAAAAAAAECAAMEBQb/xAA0EQACAgEDAwIEBgICAwADAAAAAQIRAxIhMQRBURMiBWFx8DKBkaGx0cHhFPEjQlIVJGL/2gAMAwEAAhEDEQA/AExvmuVR2LPG4aJCaXuooMKNx2LwSm3m5mke7MPUbyCO0OCzGM0ACm9DXK32N/wx6HqqzKcRsMlqZleoqaWemwTjLJXcXcH4iimW18qMotOzTnxSmqQ54Bx9LV65vkfkOR9KeEtDvsY+s6KWbFHyjWcB4zauJlBJykrruPWdauxyjVHG6zpMuOWp9wrFYdHVhvTNJlUJzi0fMe1nC/2Z5/CxqhwaGzJNeol9RAjB2AHOpTRRjgsk1FGrw9kqoQanlRpo9FHTFeEjt1AwNtv9aOtSuz5GT01OP4Si8pvwsBLqDRRuam7HjWH3cxfcAW/lhLpIjepVmjTfugdS8kEAk6+GlcWP77TNF2dxneWLtgg6DMP16ipXtcX9Tn9Zj0ZoZr+RqeGcTdsGjpbDOuj9QBv74p45H6acUcjP00I9U4zlSfH1Gt7D2b9oqjasuaPWjPHjyRcU+dzEpZcU/wDyR2Wx85XhRtXCPaAOhrzPUTSk4XwZeowqM3RHtNh1KqwgHnrXQ6DOpRomHwzP270cz9a6Ds0KiV3Gkc/lQUQtkV4jH+cUdINRYeIk8z8ZoaSaiscVZTv8RTaEDWWr2gfbQ++h6SJrLrfaA8wflQ9IOsOt8cUjUEe6leNh1IuwvFAfxfOlcWG0Hrj9NDQ3IebHHrUIdHETzE1KIS/xNOa0aIBPwsUNY9IHu4DpRUgtFTYHlR1Eod9nMQ1nwz4aiabMvUwSVnuKYzvLhJaF2p4b7nZ+H4nDFst2LeL8ZtJaNpBM1btVROl0/TZJZPUkzILcKMGijs1R021wG2eJMl0XVUR0OxoJbUVyxqUPTbHL4trji8HFoMIgH9Cpu9zLGEccfTa1UNeFccu2yRmFzzJ1oKcolGfo8WRJ1Qf2pw4v2QTExpRm7pmDDBLVjrZnz/g2E8bE/hMUY7i9Dg0zcn9DQ21Yk5d4keVMzp3Gt+AK3iDcOhPfJMnrFLRe4KC3/Cy/FhiVv2nzOv8ArIjSNxH2o/MrhpV4pqk+BXxXE2703NVbaOpo27NOCEsa0co4baIUZGkMOfWllbCpylakhhgWdbq5TBNU8Fc9EsbUtzQcM4o+EvslwFrd0bL1p4y0XqMObp4dXhUoOpRNXw7iy30K2bZRh4SSBoPv5CnjkU1UF+ZyM3SSwS1ZZWuaM3xy/lc27QmOfnXA6npMX/JpOvP1MvVRk2py7nz/AIteuM5zMRHKutgwQxKooqUV2AApHOtFkpnWY1CMq71qOwNzrXtNvlRSRGwc3D+jTbCbk0vHzoNIKbOrcJP9qFBsYWCY0+tKx0GW8PcOon5GltBpke8uKZMH3RU2Ydy9eKHmD7jQ0k1BlniwjX5ilcAqRL9pU65h8aNEsbtxbyqjSy44eJp+hU0kOLjEJ5UNLDZC/il5GokLKKlyVm6uU5xINaIP20zuYIuloEvFsYh8KJHmRFMkux0cMJx3kxFfxJO5phpTUSk4gxE6VEmUvMeTEciaaq5DDOnyMOH3lnUkD1oS42NKna2NVheLI1vKZkaVmnHyY8mCUJauwtwlvKS0aE6VfDZAjFNOgq9dJGhy5tj0p2wRik/NAeCXKM5BlDDRuwqF2R6npXf9gmy1tbzg51W4kgedTYqlreNPZtMzuQSRv0iibrHPDLAu4e6CBmtiV5GlMmebhli1w+SNu2Gsd6LkMh1XnFLW4+txzaHHZ9x1a4oxu4ZktSwHPZtKrtXa5X7lD6eKhkjKW38DrBcQFy9d71v2cRsDE9dfyplvLd6THkwPHhh6a1/UD7VYvD2lttYbxTr895qjN0+KbTjycvq4ZpRvN52MRi1N5yxaJq5S0qjIsfgDvWCp3plKwONFRmmsWmQLt0o0iWzyXxzFTSDUeNxalMNoszpFCmG0Vd4J0o0xdguziIFBoZMOw/FcvIUjgOpBTcYUjUUNDI5IFfE2jy+1GmgWiAZeRo7g2JZD1HwogHBwz1VsXWyDYc9KgCm5aPKoEiLRo7E3LSjxofdSNs6XR9Soe2Qn4irkkkfCrIyR3IZoadmJb9ytEI3uYeozpD3sl2Nv49pX93aG7sN/6RzoSzKL0x3Zyep62MPqEduuxb8PyuGNy02haNQfOORpoSt6ZFeD4jq52Mzh8RQnCjq4viGOPLNDwzEplg71jyKTY2X4jHNUYjzIGQCdYmrovZI1RencGuMMsMPC2x6EVYh97tckcMpaVIBLLvMbUO5JPTT8MpN4hEuMTmQlWn9elENe5xXD3AjiCCXVQJOhoWi5RT9rZfcQ2Ls3RIYSch3BoFetZMbUdq8lOAvI5NoJq7QnM67CkntuNOelKTfC3NU/Br1gJ3t5VYeyOY/OsubPLHvRxcnxnpraUdnyN7PDAwUlO+O5YHehi6rHNW1uJD4jGX4JaV2MZ2pC97lClQN1PI1fFp7xE63K5qKbvuJCvSmOfRG4CedMhWiKYZp03o6iRxyk6XJouG9ntM97X+UUUdPF0EU/e7f7Gw4NhsIFGW2hJ0M/masjpDm6ecdkqXyRfxPslh7xhkCEjQpp9KfSY2oNbr+zG/8AoRlxXdtLWgMxYdBy9azZ8yxLczzw0tS4Ce2PZ/AWbQ7rOt6JgEsCP5p2+VLhyuaszqLsxQwbFSyzlG55Cr9S4H0nkw7cjR1ImlnMrjlNG0L7jgv6wykUdKBqCBZDey1LVDclos3BzHxNDYNM+ivg6zaS3UUnC1NLDqQK+GPSpTCpIGv2yNxUpoZNARuxUoZFT39IIqUOpNcMu7LcFXEYgSPAniYdegpc2TQqXcz9Rmko8n1rBFEyqgCgchpS43GNHLbbdsI4lat3rbI4DKRqDV+ScWgLZnwXF8FFu66RorED0nSjHJqimdOEU1ZZZwYFBsvi1FpmktYpQgKprEVaqrg7eO51bFd0Fn1MA7A1GzWtlsV4m9JUAAlDy00pbHjHZu+RTisQWJEmCSco609jqKiQs27t2MiO8aeFSfoKVb8CSz48W8pJfmG2+z2Ob2bLdJYhdPeaeONvlHNz/FcMVSkmaHsT2Xv2cXbu4hUCLrowJmNNKGTGtt1z5OP1fxVZcbghp2k4Fcv4577XE7nQKCxBAAE6RprNZ+o6eeRPQ1f1OLVs0fBLaWvYZSOYBmuTj+G9bDJq2a77lqSRDifZuzirpdmCkgDSPvXb/wCK13NMM6jGhHif9H5BOVlI5cqy5JOE9LLV1EO6LMB/o/R7RzErc1jXSqY9Q5ZdCEnnp2uDPXuFDDXClwyfKtkFfJ3/AIdjTx+ouSa48KTGfKRz6ireDo+lqSurKcPi8/hAAddfNsx0AHWla2L3BQd3s/2NbwTtOGKYe6WtlTGYRv0adhVkcj2UjkdX8M0qWfHUrXH9Gq4iiB5AIJGpI8J9G2nyrH8X6dZsEkuUrX5HEwubhvv/AD+go4/hbDMMyBpEHzFcnJ1yWSMa4S/UqqSTF3E+z9lsG9myq2mYeETz866GPqcUve3T+pUm7o+b4fhty3d7u4AGHXX4GtympR1IviNuI3LVtIIGf4/XWljFtjykkI7PE02dNKt0PsJrXdB1vAWLmqOFoXNckqL4Lf8ABjyuqaHqfImj5j29x8DlTqBW5UCt2j021p1jVC6yWBxd6+2W2hJ+lVyUY8sPq0N/8Cctka4A8TEaVh/5uN5NFCrPQq4pwq7ZUM4BU8xy9avw5sWV1HksjnsW2cMbjBRzqyemCtljyNKzYcMS3hwAvtHUnrFcPN1KcrswzyOb3CzjiecVX6spdxKK24gyCc0mpFyTW5FyIMLZt3brtd0zHSOtdpR0JJmzJn9KKo7iuAOJa3DL86s0eBsfVwlyKlJErt1FMrSo7vQTTiT4epuNks22vv8AwgTHryA8zQu3SVmvNlUFqnLShzguxbKWuYq4EzfgteJh5Zj4QfLWr44X/wC2xzc3xyNacMbru9l9/oHW+FYbDjNbsoI/2l45j89B8qbTGO6X5s50+t6vqXWp/SOwPd4250tl7nlbQhfjoPrQc2+/6Bj8Mm98jUfqydj9tcELZAHIu0n4KKX0nLt+rI+m6OH48l/RBlnhmNBGY2QByCn6mg+mfhC//odlJl1/h7Fpd7YXpAb70PSkv/ZIkfRqoxbZUcHhzpltFo39n5ijFS7NP9gThGuH+gtbCENKFyBE91eDf8pOtOoy8foyhpcfyOsHjcuhuMh2y3QUPlGaAfnTpriX7lXp/aGov3F9pd+a7+vQ1Q/h+Bz1qNP5fdBSfbcyeP4PeztctsMRuQjDK6seo5j0+FWei4cbnf6b4lglBY5ez+DMviL1u8ysqnKp7xCNIjUxSUdpLHPGnF8vZirDYls41M8oPPlUa2Nzqqo0nZfiHe3sl1QRcIQtsQSdwetK4q9+5h63EoYdeJ1p3rtt2NySi3WwNogoRMlmZs0Tp/DEUZQi7xdmcH3zxLrMnN9kkq/yLrVhpVb2a2ZgFxAJ2515nL8OnDJ8n3ZT1MIU5Qaa+RcMHcS/+9APToR5Vl6qEsEkpLfb8zlRlcjJ9qeHXBca6QMkwGU7eR6V6Tp80MkFoNcGqoy+IMnxEzWpWF0cwvDzcOkEVZdFdWNuJ8JtrbPUCorskqoyy2T/ABH5/nTWIoj57k8qZCsqVgOVOkJdDvsvxBlukDwyNPdXP+KQksSnHsyuTs2Ny53kFvC42YV56WZZK1Kn5FDOJYJ3tezOmsVZLDng1kiuPA6tGL4HgSt24JMgx6CtfxDqZTxQa4f8hnJmjTBaMzcgSD6VzsGFzty8EjCxFdxLA5tq0Rg0t9hJqS5VCzF8QYSJ3rd0PTa563wg4+bKMPiTAI2B1ro9SqaEzu2ajAY0qAw94qhSaM6Roh2ds37Xe3gUDajLoxHl+dasWNzWpm7puqy4X7WMcLge7s5cPbFq3HhRdC56sx1Pqd61RgoqkLlyzyy1ZHbLsTw246eO6wC+yogD36U+l0SMoRf4bMdxG9hbJm4WxFzlJ8Pz0HwrM5Qv/wCmdWD6iSqNQj+/9ivHdu8izbRE90+6njOVbqhf+HGT5bMlf7R4283+tumeQJA8tBAqt2+WbIdNjhvSGHDcJiLuUXLhAJ5knnzpXivsW+rGCtIJxdm7aAVbcyDDBgQY+fyo+lGDB6/qITXOH4hhmCiJ1gH6xTVfCFj6f/s9yRQ2jD2yrATtv75NB7cl0Y4pr2mn4L2iuqcjuty2BrbfxAcxvNLLJJcGefRYpb8fQ13D+KWCFCOLLGBkPitknTQbr7qMOojw9v4MmTpMi3a1Lz3/ANhWMUTqCrASCNSB/EpHtr1G4+E6lIxvHav7vw/D/YQ8Z4WmLUyQl8LpdX8akc49tdR5jSkljU9+5p6TrsnSy0vePh9vp4Z80x2Eey3d3AVuKTPSPwlTzB61Q7Wz5PX9N1CzQ1xdp/e4VwfEFGDhM2TxMJ3A60skaMi1Y3GTq9jT9jcUWxDXAy22OYrm2BPKTVf4ZKnRi+JY0unUGnJbXRuOK2WfDpauuLt3K7yI0P4TptE02WLli0ydumeaioepOUI6Y7IS8Z4z3LWmuE+G3t1Om1cn0nlnFtbpHNyQeqkYXifaW9eL8kbTKP1vXSxdLDG20t3yXppIW6xO9aEiNkMLjCrj8InWrEkV2xtx7iS92FRpY70ozMyAeoobE3NACDVqKmT7pdyKaxaRbZtkkMDEbGhKqphUdRp7fFm7mQoLAwfdXIfQ4YSbokkomi7IcVLIxunQsInkDpHxq+EoQdLgrVsX8dvZMW+VBsCrDSdJM+lNPEslwrY29J0ks272iJcTjy4lm1mMpMArzAPWmhixwVJHo8PTRxKor8+XfaxhauFbDsEzqPYUeIwTB+Aq5pOPFopnjjkyqMnV83wD43scbtsXrTASubK2/oRy9abHBRXt4OZ1GLDrcEqd8rgxZD2SyMIaYI86XLFTjZzOo6eUHpkbnsRhO9/eXR4E3X+JuQ9OZ/vWfp8Wt2+EZEjZcHxf7Vce4Y7q0cgPJnG4H8ij410UXNaVXcb4l4l2JVVEjzPmPtyo33ZIRvZHyXthx68910tloPiMEiF2GYzv5VTNW9/0Opggktl+f9GRey7GWJA+ZqF7pHHwdrqSFmZOv0paHhJgw4lklbbAJ0G/rO8+dLT+hshFSKv26459ptfM/n+ooNm7DiiuyNXwPEvbCu7GP4SZ/Q3ql5nB3yLn6WGROMV+Y5xWLS00DNbWZhwSoB10AOYfEjyp11cYyqmcz/8AHTywtNN/Lz/BLFcGbOkJZLXF8M6yG5iQJI30k1rdPsc+MnHe3S5E3E+EYfvSiM0xCFlKnON1YkQJ5MPLypFFN7F8eoyKNyW3cBt8JY3MqswOpAZgTAE79YHKq5rembMcvZq7Gh7PdpnwxWziAXtEyp3Knqrc55jnrSxno27FfUdF6qc8b37/AD+qNjxDCrlW4jDwkZSNocwPWSdfU9a1xpnByN8Plff7Ge7ZcG/aLBZV/e2xmQ8yN2Tz6jz9aXNC1a5R0PhfWPBlSf4ZbP69n/Z8ywtzzid46VkTPbY5WjRcE4dneBdULBYFjlBjl61Xkd7fyLn6h48duLb+W5ruz2IKDVWyOcpuHYAdDVOJuPPD7nI67HGb2atb0XcXw3eBrN61mA1SN45QdxVM+nzY82uDr5HEzKEqcftmfxXBWfKq2hbtr7yfWa3Qm+5m0UV3uDsBEA+6n1pkoVYvs+/JG91MpoVxFGL4aynVSD5ijaAUjAPUtB3H120Eq2NsrlSI2yDqdqZuhYq9yN3FcqCj3YXLshhwa8uS4H9gxrOzVn6mGpI0dN0s+olpiMUZirW0BYgZ5HQHfzpMeKMU1ydrB0WLp6l+W/kV4vHySjHvCwUpcJ8I01Uj1501JI6WPCo7pVV2v82UYniDC2UuEE2bpUBTqDG/QqYOtFrsW48cHPVj2tb/AH5GuExXfWLVuzeW1ctsxhjlLZv5ucbRQ7UUzj6OaU8kNUZJcb1XyNndu2GvYexcLJikthy66KdJZSeYIE+6rHTaT58nFgs0cWTLBJ426p8/J/kZjE2bGMJDKVVLhCXV5hzKg9ddqpeV9vI/xDomsak37q3X05NFxG0uCwORCZ9hTzJaSWnrE1uhHSqPOLeRoOyFpbeEtLoAEDt6tLfanZHbexhe1/at2uEqTkBOVdvKSPOs+8nbOzixRxQSrd8mCxXFGYyqanUk66+6orLGkkRtYxywDHbcCNBNOkyiUolfFMUrJlA1LZifdEHr+vdJ3fyDh23Fw4eecg9BH32oUzTHOk6DcOHtW7kKrBgASQCVIMgqd1OhBjcH0pJY9jRi6tOa+X3uPe8TF27z2y1l0VGe1I7oqixo0zm0nXck1S4J21/o14s0sMoRl7k7p97f+BPhsYQykZmIKwN9joOc8qpaTOs3HS72W5q+0/GoSzZvFTiLLm5K+EDNDBNImGkSvJeR3029ovk82sMblkx/gkqV9+1/nzuavgHGbPEg1m/bUXSuaQo9mILA7iCR8RWmLUlT5OPnxT6d6ofh++TI4nEpbxRQuxNvwkhcwYjflPlVWVpSOr0MJ5MFqv1odLYttYZXtMqZnPsEFQJZSJBmWj57HetpaWqodSn6ylGSb2788J+OPvYs7PYsNavYdZIDYdkMfiN1NI9ZPvmj00m9n8jJ8UxenJT4tPY1vDsG2dlddpg+h++lbTh3sfDONYYWsVfQbLcYDyEyPlXNaptHv+gy+pijN+EWcNvANqdKWatbHSVuJvr/ABS7fwqHMq20IWF02GkjmapnKbx0+xxYdNiwdS1TcnvvuRudr7Rde8JDKoU+6jrlJJs4/UYY45uMWM8J2jsXNFuCelHVXJlcAkslzw511260U0xWmiu3h3UlQwnketSmiWmDX0uzqisKVphVA3iO9gVLZKRhbt6WMneupVKkYb1O2VPd5UKDZANsKIOdkafDoqm1h8k98VIudOR9azyds9V02D0cLnF/h5XlguOwpw7Let3Fu2rdzKchIj+VugMb7UtK9jZjyetH05pxk1e/+BBNuWJJgqxUDdWnwg9RH1qbm1ynsv1LeH8RKuzMguDIVcMNcrDLM9RIg0CrLjhJaU6d3sX4PD2Ltpx3oS6pBQ3NFZAIKyNA0waKpi5MubHOLSuPeub8/Qe8B7YqgNrFIHyoyW70S6yIg8yKMZJbMydT0DnLXglW6bj2f+xlw3HWg2Cw1tw0Mty4YgHK0oPM/lSpL2pedyjqYZHHNnmq2aX6bjPt3cJt2xP4vdOv962nksa3CeF3v2jDLZzFSUAEyASmYkGPIb/XaptLYsjeN6l2MJjcC+Zg6ZVEgeJdfTXX4Uk7TOjhmpR2Ykfh9wSUBG+jafCl4DJsAtcOuudSyjf1+Ao6UluVxnKcqirY3w3ZwAgtcG4ncnfpGtK8kEaIdJne+wVieH2LTSpa7G4EJvvr4vjpvtSSzJcGzD8Plk/G6+/yDhfRrQtJdi2XVitwaggR7UFSDOoOn1oeuiS+GSi7knxtX3f+SvF9kra+INnWPwsOfQjlUycWgdPkd6W2vqZviXCntOhtZnV2yJlnNngHKANzqIgCaENMkWZsuXHdvb/ABxa5dNxmue3JzQAJPMkDQk9at0pcmWHUpxq9g7gHF79q4bqPkbKyltCYcQf11qatIksccq09hxw3E5JJR2LCCZInpMakSJPM+VZ5zbdnVx9OtKSaX7/bNhw3F5Lim/ZKBgCXZ3acywcsbiCT4p189aZOpW1/Jjy4nKL9KV12SS4f3xQb2H4cz3Ll0gZFuZ1PXLnCaf7xaORAq/BGrl5OZ8Uy6pxh4W/15o39o+EdY/ua0cHJ5Pzj2mxIfGYlhqDdaPjXOny2e4+HvThjFrsijDYgrtz3pas6sXdWObOPGQbE7is8o7mPrOphjtJ7lhxmbVrSmocB2+SSNa3NoqeoqW/JW4jJe5bZ2U0EK7GfDMeIyswMbEnWoK0V4zFXD/qnjymigNFA4tixpAPnTiUZa4IH3rpowPYFUdDNEFBfB8L3lxRpz38hNLPjY09Gl60bNanF1wyMHtd4FeUObVUuDcN6/WsylW1HpX0zzyTjKtt9uWvkANgsPZtX7QvhjiERrUgxCnMMx2zHaomvJb6mbLkhkcK0tp/xsZY3V7kpl/ed5mDfy5YK/GDQN7jJT1XtXHzB799mCszSYyRzCrEA+XT0qb0UxcU20qJDDi5cYWZggsquQDoJKg7E7xU2YmuWOFy3+gzwnGLZATE2FbTKbiiLo0gGToSvnUutmgPFK9WKVN70+B3exCG5bGBU3BZRD3rggyHzkHTTpPrRf/8AJSoz9OX/ACHWpvZfSjR9onFxMyiUuAOsfxjdT55WYR1IrUne55FY6TXdCrs/xprdxbTiQjGIjNrJ0OszJ01nMY1op0xmnKDa78jfH3ECZwJB105z8qWTbZfjSSEGOvqFJiCwkD106dNfKR7k3L1UvvcVM5UeBSSd+mv6+VJOTfCNvTY4R/E6QKLV4/xKDoYGsbwKo9OXLR011GLi0XYTCXCYyxOgGknnudzQ0vgtlnx1d2G2+HhDD+EkkQQF89z96jhXJU+oeRezf9zR8M4I6qWBbKVJyKw8QPhOsRqOeu1XrH3/AMnLy9SnKnzfNcP+Rzwzs9aFi/ZuLLXdVQkFkKqCrB19kk5SBpBHlVmLGlZh63q5TlFrhbX534oR3+CLewqXb6qbolLjTBciIcban8Q61ZNtRszY2vUcFx2EOM7NhFzLbaDz309OVVO5djZinHG+RV/hbj2W03lhrp6/qaocKO1h6uDjTNZ2W4RfvqqszCypjMxkDaQs7nTb6U+PC3zwY+t63Fjb9NLUbb9pUAYXDaAe2w5aa69Y3PQRWxI81Ntu5cgvazjC4LB3CxObJsTrlOg9GuHT3sdlMJOXYtxQS9/Zfu/v73Pzxbv3LjFjBZiSfMkyaplpS3Ori6+cUkkMrNq5zQ/WszcezL5dd1EtuF8iwWlnUEfEUtvsZdm7ZeLQ5Mw9DUtkaXZlg7xdrp9CKFxfKFqS4Zdbxd4fwtUqBLmHpxC2yEPYYONip0PwpXHwyX5QB+2W58QuqOtNpfYXUvmWtft8sQwHnRqXgFx8lVnDCDvW/gxJXuQFgAnSIqWiUwjhgUXk1KqDqRuJqSqi/o5OOaLQ1xOHe33dy0/eKRChhOaDJQjmQazUeujOM7jJU1z8vmhNiMRnvB76MFn2QI0GuUVDTGKWPTje/n5+Si1ZW7dcyLdsZmMmSByA6mYFTliZJzil3YuW1mJGmxOpjYT8ai8leSrprk68sASwlYXLzygdamz5FqSaUeBjhMQ1jw3LSPbuAMMwkbbqw1VhJFTjcV1lls2mu4XhrF0Ydct5Ft33Klc2vg1ltNBt8qnbnksc4PJvFtxV3XnwaTspxJHH7PcaCPEIIkBfxLOgiTPKNSILst2GW1M8XKf/AJJLum/z3Lu2vA3RxiLYzAgZwBGqjVlEyB1B1UjmDIulETHOnXYXYHj4dStzMOrqJPq6DU7xnXXqCTotp7M0KMobw48BN7BOES4o7xANLiHOCI00G0GTrrQcXfyLIZYcPZ/MHw3FFNxRcMCYLnl6AQZ89KiVbFzjta/QS4vi1yWW4VJGjd3AAYeka7zFUvVVM6XTww3a/cAxOLLQzvm8MLoY0/DMCWE6nbzqvRW/k34ckI2oKt/v8j3E8QAVKkkEaa9DBHr191HTatFmPqNLcWtzSdju2D2R3TBnUnwZYLKxMkgHeekjrRhkWNb8GLr+hXUf+SDSff5rsbjEcIN1w9u4EuOpZSQVzHZldDpmBiRoRzk1qUVLdHA9d41omrS7f5T8fsZZOMlnaxfYW7oaBmHhzAwpMbRMa6ecaUNaW0gz6ZusmLdc8713NDwTEXL1oB7bl5ILKRkMdCQB8Jpd0xG41dr6b2E4q5Ysn99cDsNe7tnQf1v9tD60XNR+YsYzyfh2QE3GL2Lbu7C5La7ldABtvso86eKb3Ysoxxryxpg+IWbCtbsZblwDNcuHS1b/AJnfoOSjVjtPIzlSJj6aU3qnsuyXL+SX3Xc+TduuPnE3ygdjbtk+JhBuPsXYcuaqv4VnmzVm1WrQ+TaWnitq7L+/m+/0PcG4Ej21d2IkSIUddNSddNa5vUdasc9CV/mK8ij2sMx3DP2ZM5zMjEBXQnwneGXWJG2pGlHB1GPOmlz4ZdjzxfFo7w+475lV1Ij8YE69POrHBLcv1t9wy1w1nXJ3COw/ECAdPOltLe6JN0rkhrgeyuFbC3LjM3eKhcBW8IgTEnc6RUhkUk2mZHnWtJLYz1vA2ubXLfquYfKm9xo2LU4coYZcQk/zArQ3a4JddwxuCXmGmRx/K4+hoLYLkD3eE3FMGySf6VPzpr+YoFgnDKRXQmtzFjltQUMOOW+9VJsvpC1/E7BRoumnM1bfkpap3EKtOlu2RcZywOZAD4c3u1EjmKpqj1fR9U+pSqrW0vNFuLx99bCnvLTLcBEaF1G0a6j61LdGmOHE8tJNNfkmI71nu8wdZYqMpDbTrOm+lKy9++pRO4zhL2rNu68DvdUXmVH4vLWpWyZnhmjOUortz/QNctsqqreFXhx6agH61ArS1ceSNlyI8JdVMsNcpE8wNhRq+BJPTGpcvYNt4xO8m3Z8IWSjEvBjUg+XnU+iCtWnTKW/ngzdzEXVvC5bZlZGlGB1BGxnrV8KSPG9RBerKvLPqnZLtyLqqlzIrwAbZhUc8jbY+FG/9tiF9nKy+zTRnWxbLApQU7/P5/Pz9efKY24l2bwuILG1Nq6BL24giebWjDAae0u++tWOKkUxlPE77GZfheNwTG5YckD2jbOaP61IBA/rFV1JGlSxZF7v6BuKdqLt8AXMPh5BkkW/ERO0zp09/Kg5ya7FuPDCEuZfQVWsRakZ7GUAa5G89IRtB5g0jk6/o0RVy2lXf7oPwXDcHcBLXypnMFdgPKCCqjly+O0L6mnsNL1W6T3KLfZ3Cm4LZxu8wQoYTI5qxE+W9PHJCrexTkyZtSpX+YeezWCQ5Gx0kyQMmXX1IMVPZPuT/mZ8bvShrwXiOFwoZFvOwY5zJzDNBEiFUA67zrpO1SPs2imJmnPqKc3FfzRZjO1dgMXSyHc7uVE/Ez9ae8kjM8eOCqTsXYrtFiL2jXFtJzlgojzJI67Sanp//TGU4p1FbFdjGWAVCi5im0hVBt25P8xAYz0VR61LjDctSyZNo7Jff0Q04nea3bX9vvjDqfEuDsKM5H9H4Z18dw/Oj6j77fz/AKEhiTnWP3Pz2/3+VIz2O7RNfHcogs2F1S0hmW/idjrcf+Y+4Cseacpc8Hah08cEdaeqXd/4XhCj9lDakMNeayPlQujiP3O2NMLiiiBJXw+z5g6xBrBn6fVNzXfn+yjPia3RoeHXkxOEvWAYuZTAJ5g5lgnlmArmVLp+qjN/he36lWJ77CfgvZ+7ct385KukBQy7GRMjmMs894rvTnFPg163aVjyzdTC2pSA1z8WphdNfU+Vc6Tyznv+S/yaF0+TLLRBW2BnGEoVGobQz06ADRRWmOOq1djsdP8AA8cN8sm38tkRxmDtf7Pvl2iWB5CeXWa0aoPgWHwjVzP9ADHYZ7YDLezKQAZAlWj2SPODBG8HbamaXKOd1XTZOnnUuOz8gtnFODrBHwPyoMzfUYNxCYP7wejGKW2GkIEvEMBz+1dM5oVe4kVWeugpNI6nQOMTlXTfc+ppqBqBr+InU/Co1apjY8ksctcHTCMPilHt21fMhCiYgnZtNyKzyx1wek6b4usqUcntd89n/RaFV7fgSGtgm4S28nSFPSq7O1Gfu5tPj/st4gt+89tDdF5yoCBWkAfw8gCOdF267lEVDHCUktO+/wDYHjbrC6CfatlQBuAU0j00qXuF44uKXnf9QO5iWzs0kFpnLpvrGnKmj5KJ2nXYrtYhlDZWjMMpg7g/an0+CpyT5BrcFoVwD0PWmrY8tkpZHXkJv4YgAtEExpHxjpS32NfTzWlwY04d2ovWctt8t62sZFuSSn/47gIe3ofwtHlVkZOivJCKlRpD2zlViWIYDLiIfL1KYlctyfN1J8zR9UK6dPn9V/lf0L8S6XJdVygkl8pS8JIO7Mbd1esAHn1oTnFr7Y8Mc18/2FOJQCfGsDbMLqHWObJA0PWgpL5AlCVd0LXuKNwh05XrZ+809lNpk7eJXQgbnT96nOPPaN5250LXcsSd+0ss4leSWh5tdT6CT8KbUhXF+f2GOCwV+8f3VsuJ3tWr7/AhFHzptyule+35pBlzszigCb7rhk/jxDpZ/wCWXuHXoKDcvv8A0GHpXvv+/wDNIDuYbh9vW5iLuKbTw2ENtJ8716WIPVU9KRtfUsUZy2SS/f8AjYtu9qntpkwdpMKG0LW8zXSIG995bmfZiKr1vtsan08YxvJv9eP0M8qEsWYlidSxkk+pOppZT2NfSdNKW/CGNi0FBOpMHQb+IR8YM1nctTRs63Ti6dxR1JXKUuPPMERFO9+Ucz4d0D6ht6mkg1OIvM7x1Ab6iq9KR3YfDcEVUlf1GicbvXCqgWU5ZhaCtB/mWDWfLhhkfu+/2swZvhfTweqKf6m1tWke0FXMXCAOyc31knrymafTr3Xg4Dg1K3tuB3+DI6rlEMBBQsYkcwG+lDTJr5nY6XqpY1U/1oFbhBTUifKqpKaOnHrFPZMCuLr51IyNkHsEYCwt1hYuRkuGFJ/DcghWB98QeR61qwu3pMPxPDGeFzXMd/y7iTF8JRWKZhmBMw5HyNDXJco87oiUrw1Rp3lwe9aPqfImj5iTuIPhPvNdKqOacNkz6Dn1oBKnTWJn0qNhSKH0A5Hz3oBRC74Y0kxr6n8qgWjwS4gzEh7e8jcevOllFM0YeozYfwSGnDriOyFVzqNcpOUmeWYVRKFHZ6f4spLTk2fnn9jqO1rM0KCcyQ2pEjUgHy0mkujsOcMqVO1zsKLz61djjsY8+RKT3BbmIjkTV1HJ6jqlFUi6y6MfZK1W7RylTe4cLAg6zpprtBnbpv8AGlS3sdbMAvJJ132+X9qeyxwcnuQ7yIJ1j3faDRofdUVYjEMxJnzoxihXkm3ydt424ogXHA6ZiB+VFwi+wyyZI8NjHA9psXa0t3WjmCFYfBgRQUIoMskp/i3/AELW7W4zMHzpm5HubJ/7IqKCuySVRXzLl7e8QG2IK+lu2PolOk/JS4xfYExnavG3Qe8xWIYHQg3WA/4QY+VSn5GUYpcCy2kmefXn8aRsaKXIWwRVnUnpHOkTk3RrjOKXzKLt0uwJ5frTyqyMFFUNKfqSTY1sFFUkgsx+C+Z68tKyTTbOxjelJIvttoXOYTMZeRH2ilXJi69+o44l3fJfgMWIYXF7wNB3IIjoR5Gg/kdPB0/pRSg/9jnAYG20MucA8ysj47VnnJsbJlnHZ1ZpbHDrdpM5UTyMfOm/DG2cqeWeSelDTs5jQoYe/wCNWYciSMnVdO20yni145sw9kmqc03do09NiWmnyFYbEd5bObcCn1a4biSx+nk2M9jCAxAHx3rJDk7OG3G2wMqxIgwSQAZ5k6enrWrHTdI06oqLsq7R8Eu98xXCKQdSVmQ34gSOjTWlvS6Z47NGLm9LtefIoGEjRsNfBHR2j5ilcvmV6QSGH4R8a3WjFTIMtw/hHxqWiUwS/aZSCxMdB09aDfcZIJwWCS8SSdeRJ1HpVbmWKFhNyybPiuhWUTDbfHrS7vgekuQFnwzKzd4VYmQqCflRTlfArcPIFbsOqyqMJ1BJg/CmdCq+yD0x9wgB7auANdf0arcS+GacHcQS9ghdYeJU30En4zTxmojTy5Z8s9b4YVIysD5DX41NRn0O7DDhyRqgWNyKWxqKzZ/9z4f2oEr5lGLtRB5H9fnRi+xsq4qQBoZPX9GnEKLiAGnTYukremRJEZPKpsVW+EeQe7rRLIqzxUetRB0IsA01qF0YprckhjQUrVhpcHXfSSefxqJU6QraW7LMLaJ2E1JOjV0+OTVpX9EMsJw+7cOVRvv7qzylFbs3vFn0tqIxvW7tpHBRgCPFK7GNdxIiqVFN7nLlOXrRvyjUf6POx3fut2+B3QUOFmS8+zMbL67x0oUnKjV1/wAVWODx4vxefH+zZ8cwF9HBw5kD/ZmAsDl+tKxdV0KnLUnT83VHnIZGncmLeNK3dy4ybyOQ2OnlTy1enHW9+53+iab23ExxRt90IJZ25fw5Z+8f3porY3uClfhfyF3MfmbKZ1kr+EkAzy5wfhFGTvkWOKla/sYcAOjVMHcz9ZyhZxf2jG1Zttbo6PSfh3FVu2xYBZknSN/X3b1qx7s3OUVFuXBzjPEX7zPYW+Fbxyjc3JYjL5MSJ/KrnuzyvWwlDLplykl+ipftQD/6kxI0L3/egPzo0zJt4YHmujazc+K1fqXkz0/DK7Zu80yjzIn5UXT4Ir7kV4hbBKm3dY9MlL7g3HiiN/C3LsG1aNgDWSRJ91G13DTfCohYQBh3s3GBjxGY9BtQ1VwHR53CMRgLczb8Lk8tf8qmqw6UuCS96B4lGnOdaX6DIoYWySXYLHuqOUl2JUe7KbjWzomd/JVJ+f8AemT8iuu24bhBcUapl00k6x6CkaT4GWpLctS9uIzTruBFRprgCd8kFQso8KDnJP5Ci5VyBKwXiNgwCSGnUR5a0ie+xu6anFwkJHt66c9a0XsI4U6QOwj9eZ+1OitOtilk0mmT7AfkqCyY0Hv6fWmbpWVbNnQKg6RwGiG2joepQVM8WqAcyzD2CxpZSUVZd0/TyyzpGnw2AZABGhEg9Z5zWGWRPdnruljDFDTHsaLA8OKhWA35+dY55XK0wSzq3E02KtG9h8jAFQDmIBziRyI3EDYg0cWSSjurSOD1McSk27vt4/7DOzeM7hGsWwQEIQZt9NSIOu3M6SakcsnKTexw8sXknfkAwXadnY97Ey0qLfuEOGEep3mq8sMjepT/ACaVf2dPL8FbrRTXlujuK4kr5gwISNNMxkdddZ1p1K4aZc/Lg3YfhzwxWh2xZxxs1hWtkxbZDzBIAg6b765ZqyN0WY4ShkrIt3f3/sAF4NcTK5OVSTMkENoSDOhkjlrFBcbmmqi7XLNPwk5UJ6mpB6YtnO6j3TSFHEbysx3BrNHeVnT6eEoxKeHMVuq6kN3c3CCY0QZjM+XKtuJb2W50pYnCW17fm9kLcfh7JuMWuw86lEJTfkUmB9KjcrPPdW08z57c88LkiLRgZcWkebEH4HWl38GfbyUHizAQ7IPfJPwrZ6a7GLWwtwSgZWtxvoDP1quMtyxrYpvYckBmY7clj86bUnsSu4NbLzl8cRvqPnUe26IrexF8Ku8Secb/AFJqavJKrgicLcE5Xyg8gAT8aHtZPcV/s4OtxngblmgfARRtrgFJ8nbdu3pkTMDz0j51NT7hpdi0K5gkog/XMwKDp9grV5K2xUEBYuyZ0J+ZiIqaO/ANf5l2d2I8NpB/UT8gBQToL38Irv4Rju4y9EEA/OmUkBxZx8HlCkbT12mpsx4NwaaFd22CDG6zPpO9RNrZm9VPdAOIt5getWQdCZYp7AmGxGQMNZOxB/UVbKOrcxt6dge6xJJO9MuCu9zh0B191EbVRCaYWzhaoK5M6DG9QKaj+I0HD8Nt1NYcs9z1vQdMoQTfJueAW5AR4KzsRt5gjQVzsmT3V2H6n2+6PJs8Jw5ETeV6fratEMcYx3Zw8vUznP5k7WIQeEAQakckeEV5MU5byZ3ukLKG15D+XTQinem1ZUsbW6QsxnCVtkkz7hv76ozx0bnUwdVKaSQtxFzQgCB+udZlu7Ojjjvbe5fwi8Za3E5hmGk6pJ281zD3iteF8r72KOtxpwU/G36/7oUX7Kh2IHhygCOUHlHI7/Gkk00GDdIeWUi3vy+ZoyVQMTd5DP8AELpmDFU4kdjBFVaKuHHUs3sHNbO+pKTExpPWt8FSsbqZJRpcqpfo+fnQtxi22Ysbbg82QiDynKYI260l33PLZHqm5Vy2cW8qiBevqOkfk1ChGy65w+PZCacwJrQsnkyuHgHv4VjsW9xj702qLFcWRS3cAg3bojzB+1Lpj2Qfd5LBg1fe7ebyLgfSKDco9kGk+7Pf4WqeJFjqXcz96XW3sw6Et1/JTicEzEZrjn+gt8yKZOPZAak+X+hGzwy0CM1vN170k/U0W5dmBRinuv1DLGCAYlAsERpsPhFK5bVIdR3uJS7258QSRPSR7qbTfAtq9yy3ihrlJAHUEb9NKDTWwyl3K3uDTfz0P5UU/IHRX3kbZ/QKw+ooaUyamQa6x0PeEbxJH0oNVwFbgmKwc+K2G2gqZn1nnTRf/wBFkZVwLATmjSeQJAn3nSrFG0XevQLjcOwbxKVnqIq2DrYE0pO7KMlMVyhRWW6j4QPtRrwUv5lciiV7HDPpUJTCOGYTPdtruCwn0mT74oSdIfBi1ZIr5m04PYJiBXJzSVHurUYUbzs7hxIkD3/r1rNhjeTc43XT2dMdcTvgeEb8hWnNNXpRz+nxt+5izDW5aDuZjXoOtV44KzXklSJYcHvBJ57fr60rT1hnXp7Ie8TuKF8XToDWnqJRUfcc7poyctjJ4xkJ0Py/vXOS/wDk72FTS3R3huHD95cFzJ3QDyeejGInWWVRHnW7p4OnJ7E6jK4acbjeq1/G/wCjb/IUXTDkRz/t9KpGirjY/wAQ2VD0gAj3aU+V1E5+NapmUxh1O/M+4CT8tfdS4Yt8HdxbJHHxC2bJJuKRcUMoBJKXAQJICyDAK79TsYra1tRg+IZahJtNNe2/KfFb/nx/Yrt424AMmKBncMw0/wD2DWk0rwed1fMutYy/GgVvMAfaBS6Yk1SHL8DuMJTFuR1hD8wKfVHujPT7MWYjg95dGxX/AEj6imU4+CaZeQS5gljxXmP/AMkD/lgU2vwgaV3YEbGHmS6yOWYn7nWn1PwJUe7C14nGil3A5ZWj5AUuhMfXXATYx4c+JXWBz0B9JOnwpJY64GU75JXVfcWM3/yJHxEmglXcLb8Al65iNQos256Mzn6RTrT3EevtRZgbrk+O4lsjTNkmfcYpZr8xoP8AIuxHDbp1W/mB/gtgH5k0I5F3QZY5eQG3w+6hk3G8w0R9IqxyjIRRku4ScYQfER08MHTzk0mjbYfXvuQe4pBhz8udRWuUTZ8MhctqRILfEfeopsDigDFYMMJAc+ZA29x1p1LyC2uAJbF1PY8QkHKyZl08mBWrVNEbT7C7FZ9M1sCNNJE+utWprsJb8ghuDmD8f7UaEbkcDr0Pyqbi3RMMTyPqf8qHHcZNjPgrFbyNGgk+7KRz9ark1TN3QJSzxj98H0jgeOKhciIp5yPLzrkTbxyuz02fCpL3Nms4Uk3M3hY8yuoHyidtqswp67OP1Mqx1uvqT4ghJYk6hSQOkc/TWpkXubfgGBpJJeRdgXVlLQBlzDeSQwMjb7dTSwaUbNWVSUtPmvyr7/wG8EsEsWaCBtFHBHVJtlHV5EoqMSfGLytMMJHLr9qTqpQn3B0kJQ5WxkMbfKyGpcME+DvYo6t0CYc58plYZyI56Lv1iSOkxz1jY1pVssyS02t9l/kccTw/jBEQT/b7Vnkt7OV0+T2U+QjiV4ZAAeVDM7SQvTweu2Zm22a6pXLmU5grTDZdcunNvZjnMaVowRpHXmlHG1Lh7WuVff8ALkhxUszfurSvbb95AUgIWAJUQdAPyinbV80ee6/JNyUHvp2du78P61/IuItbPZZD5N/5D71KfZnObXdFgwWGOue4vUFUMH1zaijciukRVrgOjqp6hY+9WlIbhuK3l9q4Lg5qw+86Urgn8gp0Hrj7bg5kRW6ZoH/EBVThJcFiku4NibB0KWGI3m2yMD7yVNMm63YH8kDMt2TGGYDq7KPjBNROPkly8AeW9sTZ9JZvoBVicfmLUvkRS1dOouqPJVj6tTNrgVJ+Q1cfc0VikczMH71T6aW6LNb4ZD9jWdHmdgGH3WafW6F00yV7A9S09cxP/TEUqyDaECKGUwczDzk/MifjTUq2F37hD30JB2gQQyE/MUFGQzkiJa2dA6D1U/8AlQ96J7X3Bbthl1DqfRTz99MpJ8oVxa4ZFDcHmP6T/eg4wYVKRWHZSZUx6fnRcV2ZNT7ohfvodjHv/UVFGSA5RZQUB5g+8/nRtoWkytsGTtrR1oGhnGwxG4+Y+8VLTJpaCeFhRcGZWjWYI2j1P0NBp1szb8Pt9RFJbms4fZ0zGckwPrBrBn+R6qcq9vejb8BJIB9lREDqetHpbfJwutSV93/BPHHxNOuhEeun51Jv3OyYF7UC4awPYURJ98Dr5/aKXn2otnNr3thGNxK21GTlvFHJljBKMSrDjlklcjN8WxErnnl4vI+dURhctjr9PCnpoQXcQXQksIByqCM0kiNRyEEwddeVb8eJQ3NjqDpL5sVjiCrcW33gUnmZAA6+8irZY9UTNn63FHJ6Tfuq6NRwzGSGtudV3Mzr5Hn6iscouPPBRlgtpw7g/FOIr7M6Tv06zQjBzdl+DE17mLeF3ULnO6pqrBmErpuCdR7iD8q1t0tidd1SxQXztff2gm12YDtmtXrZfnkuCfk2lIpy4aPLzcZScm92Fns/j01DuwHJ4cR/vH5U2qPgqafZklxt0aPh8OSOYW5S3ANSBr/Ab6nR1I65f/sKtWSLKdLF+ItXV3dZHLL+TUy0sj1IrNq8d7ir5BPzaht4D7ny/wBv9nBnX/auD5IB9jNH8iV8xonE3KgOsg8yNfhVehdhrfc4SSZWyG/pZQferwaWmu4b+QKyXdv2dwv9Vvn55qfbz/Itvx/BAd7yswOpuAD4wRRuPkPu8AFy9c0kW/8Aj+/d06S+/wDsrbf3/wBEbeIvLOikf1kfDwg0ZRTIm0GWbyz40ugH+G6x/wC4VU4S7UPa+f6hJSxGj3JPIs3wJLUPf4D7fIK3DVbZm8wCT9aPqtA9NMr/AMNYez3w6mEij6ifNA0PtZUFxCmdWXoyCfdBFR6GT3oIfiQmDb191J6b7Mf1F3QO72XJOoM8wKb3xB7GebAJOjL8CKnqvwT00Vtw08iPWf8AKj6q7g9N9iBwd0eflP8AnU1QJpmdwNtxcErlGoPMbHy2p1XZmnotS6iJs8PnZFkiB7CdfOOXvrBPe0j0ktMZOue7NV2ZaTtqOvL0odL+Kjk/EFSLcXaOfTed/n9qXImp7C4prRuWiLaeI6sDr0qy1ij7uWV75Ze3hGP4rjipOu/PlWTFj9R2d3BiTSMriccxYySBzFdOOOMUbqilQq4lxPux4d+Qnn1q7HDUzl9f8RXTKo7yfbx9fvcz168XbMxM/rbyrUkkqR5bJk9WbnN7sc8Jvs2gdJ82yn4GsuaMVvTOv0vxOcVpluO/8KxLarbkcuf0rMskOLL8vxLK1UFX1KBwnELLfvQecSPkIp/UhwcmaySeqUm/zJJaumAxBH84U/HNJptUSpxl3DMNfe3suWOdp3T/APmRp7qO3ZifVB57QvzZ5/me2T8XtlvjUSA2B2cXdtxF5tOXL0qxqMtqE3XcYrxdbh8eYeYIMfFTVfpNLYdZEy2/wQOMyXHM9YHzCg0qyV2G033F9/hZXdnnqH/RoqaZHEFCKDqXYjlmePf4hNHf5foDb5/qV/sCEg+MHydjt6mpqZNK+2GjibCIOf1BB+IIoaEw20EpxCy+lzMGnaX+oak9Oa3XA2uPDIX+GpzZwN4LN9m+1FTfZAcV3AHs2pIVyfe41ptcu4KiQu4GBuZ20dvpI+tMp2BxKnwrDWWH+9+ZNMpIDiyJwrxOaAOen5TQ1Imllzd6i6OG93X1mlqEnuhrklszh4ndXcL9PpQ9KL4J6klydXjEjxptqdZ9faqPC+zIsvlEDi7BjQAHqn3BqaMiJqgyvuLTeyfhmH2qXJckpPg5+xkbOR+vcanqLwHQ/JE23EHP9eQ85o3F9gb+SNu+6spZvDJnY6RHQUUop2i3DkcMilLg1PDLuV8oIzL4V3PnIn151lzRp34PVSqeO+zNt2XQS+sn6nn86HSpamzifEJPShq1sAs55VdoSbkzGpNpRRle0uOzAOp0OhHnWHLJZZpo7XQYdPtkYbG8SJaR+HUc9QRWzHjUFZ2HFRjQl4lfYTuW+QPOr4JN7nA634mknHDz5EyWwTqs++tGp9jgqVu2rCbdi1+LOvwP3FVuWTtQ6ePumF4fhli4QFuiSYAKt+UUjyZFyhtOKXD/AGHFzs1iMPBVmVTqClwj5SKp9WMuV+wfSa4ZfhOKYxD4b7nychv+oN9aOnG+wHrXcYjtXiNns2HPmmp94cfSj6cRdciy32lsNIv4MAdbTR/ynT50fT8A9R9y+3iOFsJBvJ/KRt8CaXTIKm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data:image/jpeg;base64,/9j/4AAQSkZJRgABAQAAAQABAAD/2wCEAAkGBxQTEhQUExQWFhUXGRoXFxgYGR0bHBwcGBgcGBwfHhocICggHBwlHBccITEhJSksLi4uGh8zODMsNygtLisBCgoKDg0OGxAQGy8kICYsLCwsLCwsLCwsLywsLCwsLCwsLCwsLCwsLCwsLCwsLCwsLCwsLCwsLCwsLCwsLCwsLP/AABEIALcBFAMBEQACEQEDEQH/xAAcAAACAwEBAQEAAAAAAAAAAAAEBQIDBgEABwj/xABFEAACAQIEAwUGAwYCCQQDAAABAhEAAwQSITEFQVEGEyJhcTKBkaGxwULR8BQjUmJy4RXxBzNDgpKissLSFmOD4nOTs//EABoBAAIDAQEAAAAAAAAAAAAAAAECAAMEBQb/xAA0EQACAgEDAwIEBgICAwADAAAAAQIRAxIhMQRBURMiBWFx8DKBkaGx0cHhFPEjQlIVJGL/2gAMAwEAAhEDEQA/AExvmuVR2LPG4aJCaXuooMKNx2LwSm3m5mke7MPUbyCO0OCzGM0ACm9DXK32N/wx6HqqzKcRsMlqZleoqaWemwTjLJXcXcH4iimW18qMotOzTnxSmqQ54Bx9LV65vkfkOR9KeEtDvsY+s6KWbFHyjWcB4zauJlBJykrruPWdauxyjVHG6zpMuOWp9wrFYdHVhvTNJlUJzi0fMe1nC/2Z5/CxqhwaGzJNeol9RAjB2AHOpTRRjgsk1FGrw9kqoQanlRpo9FHTFeEjt1AwNtv9aOtSuz5GT01OP4Si8pvwsBLqDRRuam7HjWH3cxfcAW/lhLpIjepVmjTfugdS8kEAk6+GlcWP77TNF2dxneWLtgg6DMP16ipXtcX9Tn9Zj0ZoZr+RqeGcTdsGjpbDOuj9QBv74p45H6acUcjP00I9U4zlSfH1Gt7D2b9oqjasuaPWjPHjyRcU+dzEpZcU/wDyR2Wx85XhRtXCPaAOhrzPUTSk4XwZeowqM3RHtNh1KqwgHnrXQ6DOpRomHwzP270cz9a6Ds0KiV3Gkc/lQUQtkV4jH+cUdINRYeIk8z8ZoaSaiscVZTv8RTaEDWWr2gfbQ++h6SJrLrfaA8wflQ9IOsOt8cUjUEe6leNh1IuwvFAfxfOlcWG0Hrj9NDQ3IebHHrUIdHETzE1KIS/xNOa0aIBPwsUNY9IHu4DpRUgtFTYHlR1Eod9nMQ1nwz4aiabMvUwSVnuKYzvLhJaF2p4b7nZ+H4nDFst2LeL8ZtJaNpBM1btVROl0/TZJZPUkzILcKMGijs1R021wG2eJMl0XVUR0OxoJbUVyxqUPTbHL4trji8HFoMIgH9Cpu9zLGEccfTa1UNeFccu2yRmFzzJ1oKcolGfo8WRJ1Qf2pw4v2QTExpRm7pmDDBLVjrZnz/g2E8bE/hMUY7i9Dg0zcn9DQ21Yk5d4keVMzp3Gt+AK3iDcOhPfJMnrFLRe4KC3/Cy/FhiVv2nzOv8ArIjSNxH2o/MrhpV4pqk+BXxXE2703NVbaOpo27NOCEsa0co4baIUZGkMOfWllbCpylakhhgWdbq5TBNU8Fc9EsbUtzQcM4o+EvslwFrd0bL1p4y0XqMObp4dXhUoOpRNXw7iy30K2bZRh4SSBoPv5CnjkU1UF+ZyM3SSwS1ZZWuaM3xy/lc27QmOfnXA6npMX/JpOvP1MvVRk2py7nz/AIteuM5zMRHKutgwQxKooqUV2AApHOtFkpnWY1CMq71qOwNzrXtNvlRSRGwc3D+jTbCbk0vHzoNIKbOrcJP9qFBsYWCY0+tKx0GW8PcOon5GltBpke8uKZMH3RU2Ydy9eKHmD7jQ0k1BlniwjX5ilcAqRL9pU65h8aNEsbtxbyqjSy44eJp+hU0kOLjEJ5UNLDZC/il5GokLKKlyVm6uU5xINaIP20zuYIuloEvFsYh8KJHmRFMkux0cMJx3kxFfxJO5phpTUSk4gxE6VEmUvMeTEciaaq5DDOnyMOH3lnUkD1oS42NKna2NVheLI1vKZkaVmnHyY8mCUJauwtwlvKS0aE6VfDZAjFNOgq9dJGhy5tj0p2wRik/NAeCXKM5BlDDRuwqF2R6npXf9gmy1tbzg51W4kgedTYqlreNPZtMzuQSRv0iibrHPDLAu4e6CBmtiV5GlMmebhli1w+SNu2Gsd6LkMh1XnFLW4+txzaHHZ9x1a4oxu4ZktSwHPZtKrtXa5X7lD6eKhkjKW38DrBcQFy9d71v2cRsDE9dfyplvLd6THkwPHhh6a1/UD7VYvD2lttYbxTr895qjN0+KbTjycvq4ZpRvN52MRi1N5yxaJq5S0qjIsfgDvWCp3plKwONFRmmsWmQLt0o0iWzyXxzFTSDUeNxalMNoszpFCmG0Vd4J0o0xdguziIFBoZMOw/FcvIUjgOpBTcYUjUUNDI5IFfE2jy+1GmgWiAZeRo7g2JZD1HwogHBwz1VsXWyDYc9KgCm5aPKoEiLRo7E3LSjxofdSNs6XR9Soe2Qn4irkkkfCrIyR3IZoadmJb9ytEI3uYeozpD3sl2Nv49pX93aG7sN/6RzoSzKL0x3Zyep62MPqEduuxb8PyuGNy02haNQfOORpoSt6ZFeD4jq52Mzh8RQnCjq4viGOPLNDwzEplg71jyKTY2X4jHNUYjzIGQCdYmrovZI1RencGuMMsMPC2x6EVYh97tckcMpaVIBLLvMbUO5JPTT8MpN4hEuMTmQlWn9elENe5xXD3AjiCCXVQJOhoWi5RT9rZfcQ2Ls3RIYSch3BoFetZMbUdq8lOAvI5NoJq7QnM67CkntuNOelKTfC3NU/Br1gJ3t5VYeyOY/OsubPLHvRxcnxnpraUdnyN7PDAwUlO+O5YHehi6rHNW1uJD4jGX4JaV2MZ2pC97lClQN1PI1fFp7xE63K5qKbvuJCvSmOfRG4CedMhWiKYZp03o6iRxyk6XJouG9ntM97X+UUUdPF0EU/e7f7Gw4NhsIFGW2hJ0M/masjpDm6ecdkqXyRfxPslh7xhkCEjQpp9KfSY2oNbr+zG/8AoRlxXdtLWgMxYdBy9azZ8yxLczzw0tS4Ce2PZ/AWbQ7rOt6JgEsCP5p2+VLhyuaszqLsxQwbFSyzlG55Cr9S4H0nkw7cjR1ImlnMrjlNG0L7jgv6wykUdKBqCBZDey1LVDclos3BzHxNDYNM+ivg6zaS3UUnC1NLDqQK+GPSpTCpIGv2yNxUpoZNARuxUoZFT39IIqUOpNcMu7LcFXEYgSPAniYdegpc2TQqXcz9Rmko8n1rBFEyqgCgchpS43GNHLbbdsI4lat3rbI4DKRqDV+ScWgLZnwXF8FFu66RorED0nSjHJqimdOEU1ZZZwYFBsvi1FpmktYpQgKprEVaqrg7eO51bFd0Fn1MA7A1GzWtlsV4m9JUAAlDy00pbHjHZu+RTisQWJEmCSco609jqKiQs27t2MiO8aeFSfoKVb8CSz48W8pJfmG2+z2Ob2bLdJYhdPeaeONvlHNz/FcMVSkmaHsT2Xv2cXbu4hUCLrowJmNNKGTGtt1z5OP1fxVZcbghp2k4Fcv4577XE7nQKCxBAAE6RprNZ+o6eeRPQ1f1OLVs0fBLaWvYZSOYBmuTj+G9bDJq2a77lqSRDifZuzirpdmCkgDSPvXb/wCK13NMM6jGhHif9H5BOVlI5cqy5JOE9LLV1EO6LMB/o/R7RzErc1jXSqY9Q5ZdCEnnp2uDPXuFDDXClwyfKtkFfJ3/AIdjTx+ouSa48KTGfKRz6ireDo+lqSurKcPi8/hAAddfNsx0AHWla2L3BQd3s/2NbwTtOGKYe6WtlTGYRv0adhVkcj2UjkdX8M0qWfHUrXH9Gq4iiB5AIJGpI8J9G2nyrH8X6dZsEkuUrX5HEwubhvv/AD+go4/hbDMMyBpEHzFcnJ1yWSMa4S/UqqSTF3E+z9lsG9myq2mYeETz866GPqcUve3T+pUm7o+b4fhty3d7u4AGHXX4GtympR1IviNuI3LVtIIGf4/XWljFtjykkI7PE02dNKt0PsJrXdB1vAWLmqOFoXNckqL4Lf8ABjyuqaHqfImj5j29x8DlTqBW5UCt2j021p1jVC6yWBxd6+2W2hJ+lVyUY8sPq0N/8Cctka4A8TEaVh/5uN5NFCrPQq4pwq7ZUM4BU8xy9avw5sWV1HksjnsW2cMbjBRzqyemCtljyNKzYcMS3hwAvtHUnrFcPN1KcrswzyOb3CzjiecVX6spdxKK24gyCc0mpFyTW5FyIMLZt3brtd0zHSOtdpR0JJmzJn9KKo7iuAOJa3DL86s0eBsfVwlyKlJErt1FMrSo7vQTTiT4epuNks22vv8AwgTHryA8zQu3SVmvNlUFqnLShzguxbKWuYq4EzfgteJh5Zj4QfLWr44X/wC2xzc3xyNacMbru9l9/oHW+FYbDjNbsoI/2l45j89B8qbTGO6X5s50+t6vqXWp/SOwPd4250tl7nlbQhfjoPrQc2+/6Bj8Mm98jUfqydj9tcELZAHIu0n4KKX0nLt+rI+m6OH48l/RBlnhmNBGY2QByCn6mg+mfhC//odlJl1/h7Fpd7YXpAb70PSkv/ZIkfRqoxbZUcHhzpltFo39n5ijFS7NP9gThGuH+gtbCENKFyBE91eDf8pOtOoy8foyhpcfyOsHjcuhuMh2y3QUPlGaAfnTpriX7lXp/aGov3F9pd+a7+vQ1Q/h+Bz1qNP5fdBSfbcyeP4PeztctsMRuQjDK6seo5j0+FWei4cbnf6b4lglBY5ez+DMviL1u8ysqnKp7xCNIjUxSUdpLHPGnF8vZirDYls41M8oPPlUa2Nzqqo0nZfiHe3sl1QRcIQtsQSdwetK4q9+5h63EoYdeJ1p3rtt2NySi3WwNogoRMlmZs0Tp/DEUZQi7xdmcH3zxLrMnN9kkq/yLrVhpVb2a2ZgFxAJ2515nL8OnDJ8n3ZT1MIU5Qaa+RcMHcS/+9APToR5Vl6qEsEkpLfb8zlRlcjJ9qeHXBca6QMkwGU7eR6V6Tp80MkFoNcGqoy+IMnxEzWpWF0cwvDzcOkEVZdFdWNuJ8JtrbPUCorskqoyy2T/ABH5/nTWIoj57k8qZCsqVgOVOkJdDvsvxBlukDwyNPdXP+KQksSnHsyuTs2Ny53kFvC42YV56WZZK1Kn5FDOJYJ3tezOmsVZLDng1kiuPA6tGL4HgSt24JMgx6CtfxDqZTxQa4f8hnJmjTBaMzcgSD6VzsGFzty8EjCxFdxLA5tq0Rg0t9hJqS5VCzF8QYSJ3rd0PTa563wg4+bKMPiTAI2B1ro9SqaEzu2ajAY0qAw94qhSaM6Roh2ds37Xe3gUDajLoxHl+dasWNzWpm7puqy4X7WMcLge7s5cPbFq3HhRdC56sx1Pqd61RgoqkLlyzyy1ZHbLsTw246eO6wC+yogD36U+l0SMoRf4bMdxG9hbJm4WxFzlJ8Pz0HwrM5Qv/wCmdWD6iSqNQj+/9ivHdu8izbRE90+6njOVbqhf+HGT5bMlf7R4283+tumeQJA8tBAqt2+WbIdNjhvSGHDcJiLuUXLhAJ5knnzpXivsW+rGCtIJxdm7aAVbcyDDBgQY+fyo+lGDB6/qITXOH4hhmCiJ1gH6xTVfCFj6f/s9yRQ2jD2yrATtv75NB7cl0Y4pr2mn4L2iuqcjuty2BrbfxAcxvNLLJJcGefRYpb8fQ13D+KWCFCOLLGBkPitknTQbr7qMOojw9v4MmTpMi3a1Lz3/ANhWMUTqCrASCNSB/EpHtr1G4+E6lIxvHav7vw/D/YQ8Z4WmLUyQl8LpdX8akc49tdR5jSkljU9+5p6TrsnSy0vePh9vp4Z80x2Eey3d3AVuKTPSPwlTzB61Q7Wz5PX9N1CzQ1xdp/e4VwfEFGDhM2TxMJ3A60skaMi1Y3GTq9jT9jcUWxDXAy22OYrm2BPKTVf4ZKnRi+JY0unUGnJbXRuOK2WfDpauuLt3K7yI0P4TptE02WLli0ydumeaioepOUI6Y7IS8Z4z3LWmuE+G3t1Om1cn0nlnFtbpHNyQeqkYXifaW9eL8kbTKP1vXSxdLDG20t3yXppIW6xO9aEiNkMLjCrj8InWrEkV2xtx7iS92FRpY70ozMyAeoobE3NACDVqKmT7pdyKaxaRbZtkkMDEbGhKqphUdRp7fFm7mQoLAwfdXIfQ4YSbokkomi7IcVLIxunQsInkDpHxq+EoQdLgrVsX8dvZMW+VBsCrDSdJM+lNPEslwrY29J0ks272iJcTjy4lm1mMpMArzAPWmhixwVJHo8PTRxKor8+XfaxhauFbDsEzqPYUeIwTB+Aq5pOPFopnjjkyqMnV83wD43scbtsXrTASubK2/oRy9abHBRXt4OZ1GLDrcEqd8rgxZD2SyMIaYI86XLFTjZzOo6eUHpkbnsRhO9/eXR4E3X+JuQ9OZ/vWfp8Wt2+EZEjZcHxf7Vce4Y7q0cgPJnG4H8ij410UXNaVXcb4l4l2JVVEjzPmPtyo33ZIRvZHyXthx68910tloPiMEiF2GYzv5VTNW9/0Opggktl+f9GRey7GWJA+ZqF7pHHwdrqSFmZOv0paHhJgw4lklbbAJ0G/rO8+dLT+hshFSKv26459ptfM/n+ooNm7DiiuyNXwPEvbCu7GP4SZ/Q3ql5nB3yLn6WGROMV+Y5xWLS00DNbWZhwSoB10AOYfEjyp11cYyqmcz/8AHTywtNN/Lz/BLFcGbOkJZLXF8M6yG5iQJI30k1rdPsc+MnHe3S5E3E+EYfvSiM0xCFlKnON1YkQJ5MPLypFFN7F8eoyKNyW3cBt8JY3MqswOpAZgTAE79YHKq5rembMcvZq7Gh7PdpnwxWziAXtEyp3Knqrc55jnrSxno27FfUdF6qc8b37/AD+qNjxDCrlW4jDwkZSNocwPWSdfU9a1xpnByN8Plff7Ge7ZcG/aLBZV/e2xmQ8yN2Tz6jz9aXNC1a5R0PhfWPBlSf4ZbP69n/Z8ywtzzid46VkTPbY5WjRcE4dneBdULBYFjlBjl61Xkd7fyLn6h48duLb+W5ruz2IKDVWyOcpuHYAdDVOJuPPD7nI67HGb2atb0XcXw3eBrN61mA1SN45QdxVM+nzY82uDr5HEzKEqcftmfxXBWfKq2hbtr7yfWa3Qm+5m0UV3uDsBEA+6n1pkoVYvs+/JG91MpoVxFGL4aynVSD5ijaAUjAPUtB3H120Eq2NsrlSI2yDqdqZuhYq9yN3FcqCj3YXLshhwa8uS4H9gxrOzVn6mGpI0dN0s+olpiMUZirW0BYgZ5HQHfzpMeKMU1ydrB0WLp6l+W/kV4vHySjHvCwUpcJ8I01Uj1501JI6WPCo7pVV2v82UYniDC2UuEE2bpUBTqDG/QqYOtFrsW48cHPVj2tb/AH5GuExXfWLVuzeW1ctsxhjlLZv5ucbRQ7UUzj6OaU8kNUZJcb1XyNndu2GvYexcLJikthy66KdJZSeYIE+6rHTaT58nFgs0cWTLBJ426p8/J/kZjE2bGMJDKVVLhCXV5hzKg9ddqpeV9vI/xDomsak37q3X05NFxG0uCwORCZ9hTzJaSWnrE1uhHSqPOLeRoOyFpbeEtLoAEDt6tLfanZHbexhe1/at2uEqTkBOVdvKSPOs+8nbOzixRxQSrd8mCxXFGYyqanUk66+6orLGkkRtYxywDHbcCNBNOkyiUolfFMUrJlA1LZifdEHr+vdJ3fyDh23Fw4eecg9BH32oUzTHOk6DcOHtW7kKrBgASQCVIMgqd1OhBjcH0pJY9jRi6tOa+X3uPe8TF27z2y1l0VGe1I7oqixo0zm0nXck1S4J21/o14s0sMoRl7k7p97f+BPhsYQykZmIKwN9joOc8qpaTOs3HS72W5q+0/GoSzZvFTiLLm5K+EDNDBNImGkSvJeR3029ovk82sMblkx/gkqV9+1/nzuavgHGbPEg1m/bUXSuaQo9mILA7iCR8RWmLUlT5OPnxT6d6ofh++TI4nEpbxRQuxNvwkhcwYjflPlVWVpSOr0MJ5MFqv1odLYttYZXtMqZnPsEFQJZSJBmWj57HetpaWqodSn6ylGSb2788J+OPvYs7PYsNavYdZIDYdkMfiN1NI9ZPvmj00m9n8jJ8UxenJT4tPY1vDsG2dlddpg+h++lbTh3sfDONYYWsVfQbLcYDyEyPlXNaptHv+gy+pijN+EWcNvANqdKWatbHSVuJvr/ABS7fwqHMq20IWF02GkjmapnKbx0+xxYdNiwdS1TcnvvuRudr7Rde8JDKoU+6jrlJJs4/UYY45uMWM8J2jsXNFuCelHVXJlcAkslzw511260U0xWmiu3h3UlQwnketSmiWmDX0uzqisKVphVA3iO9gVLZKRhbt6WMneupVKkYb1O2VPd5UKDZANsKIOdkafDoqm1h8k98VIudOR9azyds9V02D0cLnF/h5XlguOwpw7Let3Fu2rdzKchIj+VugMb7UtK9jZjyetH05pxk1e/+BBNuWJJgqxUDdWnwg9RH1qbm1ynsv1LeH8RKuzMguDIVcMNcrDLM9RIg0CrLjhJaU6d3sX4PD2Ltpx3oS6pBQ3NFZAIKyNA0waKpi5MubHOLSuPeub8/Qe8B7YqgNrFIHyoyW70S6yIg8yKMZJbMydT0DnLXglW6bj2f+xlw3HWg2Cw1tw0Mty4YgHK0oPM/lSpL2pedyjqYZHHNnmq2aX6bjPt3cJt2xP4vdOv962nksa3CeF3v2jDLZzFSUAEyASmYkGPIb/XaptLYsjeN6l2MJjcC+Zg6ZVEgeJdfTXX4Uk7TOjhmpR2Ykfh9wSUBG+jafCl4DJsAtcOuudSyjf1+Ao6UluVxnKcqirY3w3ZwAgtcG4ncnfpGtK8kEaIdJne+wVieH2LTSpa7G4EJvvr4vjpvtSSzJcGzD8Plk/G6+/yDhfRrQtJdi2XVitwaggR7UFSDOoOn1oeuiS+GSi7knxtX3f+SvF9kra+INnWPwsOfQjlUycWgdPkd6W2vqZviXCntOhtZnV2yJlnNngHKANzqIgCaENMkWZsuXHdvb/ABxa5dNxmue3JzQAJPMkDQk9at0pcmWHUpxq9g7gHF79q4bqPkbKyltCYcQf11qatIksccq09hxw3E5JJR2LCCZInpMakSJPM+VZ5zbdnVx9OtKSaX7/bNhw3F5Lim/ZKBgCXZ3acywcsbiCT4p189aZOpW1/Jjy4nKL9KV12SS4f3xQb2H4cz3Ll0gZFuZ1PXLnCaf7xaORAq/BGrl5OZ8Uy6pxh4W/15o39o+EdY/ua0cHJ5Pzj2mxIfGYlhqDdaPjXOny2e4+HvThjFrsijDYgrtz3pas6sXdWObOPGQbE7is8o7mPrOphjtJ7lhxmbVrSmocB2+SSNa3NoqeoqW/JW4jJe5bZ2U0EK7GfDMeIyswMbEnWoK0V4zFXD/qnjymigNFA4tixpAPnTiUZa4IH3rpowPYFUdDNEFBfB8L3lxRpz38hNLPjY09Gl60bNanF1wyMHtd4FeUObVUuDcN6/WsylW1HpX0zzyTjKtt9uWvkANgsPZtX7QvhjiERrUgxCnMMx2zHaomvJb6mbLkhkcK0tp/xsZY3V7kpl/ed5mDfy5YK/GDQN7jJT1XtXHzB799mCszSYyRzCrEA+XT0qb0UxcU20qJDDi5cYWZggsquQDoJKg7E7xU2YmuWOFy3+gzwnGLZATE2FbTKbiiLo0gGToSvnUutmgPFK9WKVN70+B3exCG5bGBU3BZRD3rggyHzkHTTpPrRf/8AJSoz9OX/ACHWpvZfSjR9onFxMyiUuAOsfxjdT55WYR1IrUne55FY6TXdCrs/xprdxbTiQjGIjNrJ0OszJ01nMY1op0xmnKDa78jfH3ECZwJB105z8qWTbZfjSSEGOvqFJiCwkD106dNfKR7k3L1UvvcVM5UeBSSd+mv6+VJOTfCNvTY4R/E6QKLV4/xKDoYGsbwKo9OXLR011GLi0XYTCXCYyxOgGknnudzQ0vgtlnx1d2G2+HhDD+EkkQQF89z96jhXJU+oeRezf9zR8M4I6qWBbKVJyKw8QPhOsRqOeu1XrH3/AMnLy9SnKnzfNcP+Rzwzs9aFi/ZuLLXdVQkFkKqCrB19kk5SBpBHlVmLGlZh63q5TlFrhbX534oR3+CLewqXb6qbolLjTBciIcban8Q61ZNtRszY2vUcFx2EOM7NhFzLbaDz309OVVO5djZinHG+RV/hbj2W03lhrp6/qaocKO1h6uDjTNZ2W4RfvqqszCypjMxkDaQs7nTb6U+PC3zwY+t63Fjb9NLUbb9pUAYXDaAe2w5aa69Y3PQRWxI81Ntu5cgvazjC4LB3CxObJsTrlOg9GuHT3sdlMJOXYtxQS9/Zfu/v73Pzxbv3LjFjBZiSfMkyaplpS3Ori6+cUkkMrNq5zQ/WszcezL5dd1EtuF8iwWlnUEfEUtvsZdm7ZeLQ5Mw9DUtkaXZlg7xdrp9CKFxfKFqS4Zdbxd4fwtUqBLmHpxC2yEPYYONip0PwpXHwyX5QB+2W58QuqOtNpfYXUvmWtft8sQwHnRqXgFx8lVnDCDvW/gxJXuQFgAnSIqWiUwjhgUXk1KqDqRuJqSqi/o5OOaLQ1xOHe33dy0/eKRChhOaDJQjmQazUeujOM7jJU1z8vmhNiMRnvB76MFn2QI0GuUVDTGKWPTje/n5+Si1ZW7dcyLdsZmMmSByA6mYFTliZJzil3YuW1mJGmxOpjYT8ai8leSrprk68sASwlYXLzygdamz5FqSaUeBjhMQ1jw3LSPbuAMMwkbbqw1VhJFTjcV1lls2mu4XhrF0Ydct5Ft33Klc2vg1ltNBt8qnbnksc4PJvFtxV3XnwaTspxJHH7PcaCPEIIkBfxLOgiTPKNSILst2GW1M8XKf/AJJLum/z3Lu2vA3RxiLYzAgZwBGqjVlEyB1B1UjmDIulETHOnXYXYHj4dStzMOrqJPq6DU7xnXXqCTotp7M0KMobw48BN7BOES4o7xANLiHOCI00G0GTrrQcXfyLIZYcPZ/MHw3FFNxRcMCYLnl6AQZ89KiVbFzjta/QS4vi1yWW4VJGjd3AAYeka7zFUvVVM6XTww3a/cAxOLLQzvm8MLoY0/DMCWE6nbzqvRW/k34ckI2oKt/v8j3E8QAVKkkEaa9DBHr191HTatFmPqNLcWtzSdju2D2R3TBnUnwZYLKxMkgHeekjrRhkWNb8GLr+hXUf+SDSff5rsbjEcIN1w9u4EuOpZSQVzHZldDpmBiRoRzk1qUVLdHA9d41omrS7f5T8fsZZOMlnaxfYW7oaBmHhzAwpMbRMa6ecaUNaW0gz6ZusmLdc8713NDwTEXL1oB7bl5ILKRkMdCQB8Jpd0xG41dr6b2E4q5Ysn99cDsNe7tnQf1v9tD60XNR+YsYzyfh2QE3GL2Lbu7C5La7ldABtvso86eKb3Ysoxxryxpg+IWbCtbsZblwDNcuHS1b/AJnfoOSjVjtPIzlSJj6aU3qnsuyXL+SX3Xc+TduuPnE3ygdjbtk+JhBuPsXYcuaqv4VnmzVm1WrQ+TaWnitq7L+/m+/0PcG4Ej21d2IkSIUddNSddNa5vUdasc9CV/mK8ij2sMx3DP2ZM5zMjEBXQnwneGXWJG2pGlHB1GPOmlz4ZdjzxfFo7w+475lV1Ij8YE69POrHBLcv1t9wy1w1nXJ3COw/ECAdPOltLe6JN0rkhrgeyuFbC3LjM3eKhcBW8IgTEnc6RUhkUk2mZHnWtJLYz1vA2ubXLfquYfKm9xo2LU4coYZcQk/zArQ3a4JddwxuCXmGmRx/K4+hoLYLkD3eE3FMGySf6VPzpr+YoFgnDKRXQmtzFjltQUMOOW+9VJsvpC1/E7BRoumnM1bfkpap3EKtOlu2RcZywOZAD4c3u1EjmKpqj1fR9U+pSqrW0vNFuLx99bCnvLTLcBEaF1G0a6j61LdGmOHE8tJNNfkmI71nu8wdZYqMpDbTrOm+lKy9++pRO4zhL2rNu68DvdUXmVH4vLWpWyZnhmjOUortz/QNctsqqreFXhx6agH61ArS1ceSNlyI8JdVMsNcpE8wNhRq+BJPTGpcvYNt4xO8m3Z8IWSjEvBjUg+XnU+iCtWnTKW/ngzdzEXVvC5bZlZGlGB1BGxnrV8KSPG9RBerKvLPqnZLtyLqqlzIrwAbZhUc8jbY+FG/9tiF9nKy+zTRnWxbLApQU7/P5/Pz9efKY24l2bwuILG1Nq6BL24giebWjDAae0u++tWOKkUxlPE77GZfheNwTG5YckD2jbOaP61IBA/rFV1JGlSxZF7v6BuKdqLt8AXMPh5BkkW/ERO0zp09/Kg5ya7FuPDCEuZfQVWsRakZ7GUAa5G89IRtB5g0jk6/o0RVy2lXf7oPwXDcHcBLXypnMFdgPKCCqjly+O0L6mnsNL1W6T3KLfZ3Cm4LZxu8wQoYTI5qxE+W9PHJCrexTkyZtSpX+YeezWCQ5Gx0kyQMmXX1IMVPZPuT/mZ8bvShrwXiOFwoZFvOwY5zJzDNBEiFUA67zrpO1SPs2imJmnPqKc3FfzRZjO1dgMXSyHc7uVE/Ez9ae8kjM8eOCqTsXYrtFiL2jXFtJzlgojzJI67Sanp//TGU4p1FbFdjGWAVCi5im0hVBt25P8xAYz0VR61LjDctSyZNo7Jff0Q04nea3bX9vvjDqfEuDsKM5H9H4Z18dw/Oj6j77fz/AKEhiTnWP3Pz2/3+VIz2O7RNfHcogs2F1S0hmW/idjrcf+Y+4Cseacpc8Hah08cEdaeqXd/4XhCj9lDakMNeayPlQujiP3O2NMLiiiBJXw+z5g6xBrBn6fVNzXfn+yjPia3RoeHXkxOEvWAYuZTAJ5g5lgnlmArmVLp+qjN/he36lWJ77CfgvZ+7ct385KukBQy7GRMjmMs894rvTnFPg163aVjyzdTC2pSA1z8WphdNfU+Vc6Tyznv+S/yaF0+TLLRBW2BnGEoVGobQz06ADRRWmOOq1djsdP8AA8cN8sm38tkRxmDtf7Pvl2iWB5CeXWa0aoPgWHwjVzP9ADHYZ7YDLezKQAZAlWj2SPODBG8HbamaXKOd1XTZOnnUuOz8gtnFODrBHwPyoMzfUYNxCYP7wejGKW2GkIEvEMBz+1dM5oVe4kVWeugpNI6nQOMTlXTfc+ppqBqBr+InU/Co1apjY8ksctcHTCMPilHt21fMhCiYgnZtNyKzyx1wek6b4usqUcntd89n/RaFV7fgSGtgm4S28nSFPSq7O1Gfu5tPj/st4gt+89tDdF5yoCBWkAfw8gCOdF267lEVDHCUktO+/wDYHjbrC6CfatlQBuAU0j00qXuF44uKXnf9QO5iWzs0kFpnLpvrGnKmj5KJ2nXYrtYhlDZWjMMpg7g/an0+CpyT5BrcFoVwD0PWmrY8tkpZHXkJv4YgAtEExpHxjpS32NfTzWlwY04d2ovWctt8t62sZFuSSn/47gIe3ofwtHlVkZOivJCKlRpD2zlViWIYDLiIfL1KYlctyfN1J8zR9UK6dPn9V/lf0L8S6XJdVygkl8pS8JIO7Mbd1esAHn1oTnFr7Y8Mc18/2FOJQCfGsDbMLqHWObJA0PWgpL5AlCVd0LXuKNwh05XrZ+809lNpk7eJXQgbnT96nOPPaN5250LXcsSd+0ss4leSWh5tdT6CT8KbUhXF+f2GOCwV+8f3VsuJ3tWr7/AhFHzptyule+35pBlzszigCb7rhk/jxDpZ/wCWXuHXoKDcvv8A0GHpXvv+/wDNIDuYbh9vW5iLuKbTw2ENtJ8716WIPVU9KRtfUsUZy2SS/f8AjYtu9qntpkwdpMKG0LW8zXSIG995bmfZiKr1vtsan08YxvJv9eP0M8qEsWYlidSxkk+pOppZT2NfSdNKW/CGNi0FBOpMHQb+IR8YM1nctTRs63Ti6dxR1JXKUuPPMERFO9+Ucz4d0D6ht6mkg1OIvM7x1Ab6iq9KR3YfDcEVUlf1GicbvXCqgWU5ZhaCtB/mWDWfLhhkfu+/2swZvhfTweqKf6m1tWke0FXMXCAOyc31knrymafTr3Xg4Dg1K3tuB3+DI6rlEMBBQsYkcwG+lDTJr5nY6XqpY1U/1oFbhBTUifKqpKaOnHrFPZMCuLr51IyNkHsEYCwt1hYuRkuGFJ/DcghWB98QeR61qwu3pMPxPDGeFzXMd/y7iTF8JRWKZhmBMw5HyNDXJco87oiUrw1Rp3lwe9aPqfImj5iTuIPhPvNdKqOacNkz6Dn1oBKnTWJn0qNhSKH0A5Hz3oBRC74Y0kxr6n8qgWjwS4gzEh7e8jcevOllFM0YeozYfwSGnDriOyFVzqNcpOUmeWYVRKFHZ6f4spLTk2fnn9jqO1rM0KCcyQ2pEjUgHy0mkujsOcMqVO1zsKLz61djjsY8+RKT3BbmIjkTV1HJ6jqlFUi6y6MfZK1W7RylTe4cLAg6zpprtBnbpv8AGlS3sdbMAvJJ132+X9qeyxwcnuQ7yIJ1j3faDRofdUVYjEMxJnzoxihXkm3ydt424ogXHA6ZiB+VFwi+wyyZI8NjHA9psXa0t3WjmCFYfBgRQUIoMskp/i3/AELW7W4zMHzpm5HubJ/7IqKCuySVRXzLl7e8QG2IK+lu2PolOk/JS4xfYExnavG3Qe8xWIYHQg3WA/4QY+VSn5GUYpcCy2kmefXn8aRsaKXIWwRVnUnpHOkTk3RrjOKXzKLt0uwJ5frTyqyMFFUNKfqSTY1sFFUkgsx+C+Z68tKyTTbOxjelJIvttoXOYTMZeRH2ilXJi69+o44l3fJfgMWIYXF7wNB3IIjoR5Gg/kdPB0/pRSg/9jnAYG20MucA8ysj47VnnJsbJlnHZ1ZpbHDrdpM5UTyMfOm/DG2cqeWeSelDTs5jQoYe/wCNWYciSMnVdO20yni145sw9kmqc03do09NiWmnyFYbEd5bObcCn1a4biSx+nk2M9jCAxAHx3rJDk7OG3G2wMqxIgwSQAZ5k6enrWrHTdI06oqLsq7R8Eu98xXCKQdSVmQ34gSOjTWlvS6Z47NGLm9LtefIoGEjRsNfBHR2j5ilcvmV6QSGH4R8a3WjFTIMtw/hHxqWiUwS/aZSCxMdB09aDfcZIJwWCS8SSdeRJ1HpVbmWKFhNyybPiuhWUTDbfHrS7vgekuQFnwzKzd4VYmQqCflRTlfArcPIFbsOqyqMJ1BJg/CmdCq+yD0x9wgB7auANdf0arcS+GacHcQS9ghdYeJU30En4zTxmojTy5Z8s9b4YVIysD5DX41NRn0O7DDhyRqgWNyKWxqKzZ/9z4f2oEr5lGLtRB5H9fnRi+xsq4qQBoZPX9GnEKLiAGnTYukremRJEZPKpsVW+EeQe7rRLIqzxUetRB0IsA01qF0YprckhjQUrVhpcHXfSSefxqJU6QraW7LMLaJ2E1JOjV0+OTVpX9EMsJw+7cOVRvv7qzylFbs3vFn0tqIxvW7tpHBRgCPFK7GNdxIiqVFN7nLlOXrRvyjUf6POx3fut2+B3QUOFmS8+zMbL67x0oUnKjV1/wAVWODx4vxefH+zZ8cwF9HBw5kD/ZmAsDl+tKxdV0KnLUnT83VHnIZGncmLeNK3dy4ybyOQ2OnlTy1enHW9+53+iab23ExxRt90IJZ25fw5Z+8f3porY3uClfhfyF3MfmbKZ1kr+EkAzy5wfhFGTvkWOKla/sYcAOjVMHcz9ZyhZxf2jG1Zttbo6PSfh3FVu2xYBZknSN/X3b1qx7s3OUVFuXBzjPEX7zPYW+Fbxyjc3JYjL5MSJ/KrnuzyvWwlDLplykl+ipftQD/6kxI0L3/egPzo0zJt4YHmujazc+K1fqXkz0/DK7Zu80yjzIn5UXT4Ir7kV4hbBKm3dY9MlL7g3HiiN/C3LsG1aNgDWSRJ91G13DTfCohYQBh3s3GBjxGY9BtQ1VwHR53CMRgLczb8Lk8tf8qmqw6UuCS96B4lGnOdaX6DIoYWySXYLHuqOUl2JUe7KbjWzomd/JVJ+f8AemT8iuu24bhBcUapl00k6x6CkaT4GWpLctS9uIzTruBFRprgCd8kFQso8KDnJP5Ci5VyBKwXiNgwCSGnUR5a0ie+xu6anFwkJHt66c9a0XsI4U6QOwj9eZ+1OitOtilk0mmT7AfkqCyY0Hv6fWmbpWVbNnQKg6RwGiG2joepQVM8WqAcyzD2CxpZSUVZd0/TyyzpGnw2AZABGhEg9Z5zWGWRPdnruljDFDTHsaLA8OKhWA35+dY55XK0wSzq3E02KtG9h8jAFQDmIBziRyI3EDYg0cWSSjurSOD1McSk27vt4/7DOzeM7hGsWwQEIQZt9NSIOu3M6SakcsnKTexw8sXknfkAwXadnY97Ey0qLfuEOGEep3mq8sMjepT/ACaVf2dPL8FbrRTXlujuK4kr5gwISNNMxkdddZ1p1K4aZc/Lg3YfhzwxWh2xZxxs1hWtkxbZDzBIAg6b765ZqyN0WY4ShkrIt3f3/sAF4NcTK5OVSTMkENoSDOhkjlrFBcbmmqi7XLNPwk5UJ6mpB6YtnO6j3TSFHEbysx3BrNHeVnT6eEoxKeHMVuq6kN3c3CCY0QZjM+XKtuJb2W50pYnCW17fm9kLcfh7JuMWuw86lEJTfkUmB9KjcrPPdW08z57c88LkiLRgZcWkebEH4HWl38GfbyUHizAQ7IPfJPwrZ6a7GLWwtwSgZWtxvoDP1quMtyxrYpvYckBmY7clj86bUnsSu4NbLzl8cRvqPnUe26IrexF8Ku8Secb/AFJqavJKrgicLcE5Xyg8gAT8aHtZPcV/s4OtxngblmgfARRtrgFJ8nbdu3pkTMDz0j51NT7hpdi0K5gkog/XMwKDp9grV5K2xUEBYuyZ0J+ZiIqaO/ANf5l2d2I8NpB/UT8gBQToL38Irv4Rju4y9EEA/OmUkBxZx8HlCkbT12mpsx4NwaaFd22CDG6zPpO9RNrZm9VPdAOIt5getWQdCZYp7AmGxGQMNZOxB/UVbKOrcxt6dge6xJJO9MuCu9zh0B191EbVRCaYWzhaoK5M6DG9QKaj+I0HD8Nt1NYcs9z1vQdMoQTfJueAW5AR4KzsRt5gjQVzsmT3V2H6n2+6PJs8Jw5ETeV6fratEMcYx3Zw8vUznP5k7WIQeEAQakckeEV5MU5byZ3ukLKG15D+XTQinem1ZUsbW6QsxnCVtkkz7hv76ozx0bnUwdVKaSQtxFzQgCB+udZlu7Ojjjvbe5fwi8Za3E5hmGk6pJ281zD3iteF8r72KOtxpwU/G36/7oUX7Kh2IHhygCOUHlHI7/Gkk00GDdIeWUi3vy+ZoyVQMTd5DP8AELpmDFU4kdjBFVaKuHHUs3sHNbO+pKTExpPWt8FSsbqZJRpcqpfo+fnQtxi22Ysbbg82QiDynKYI260l33PLZHqm5Vy2cW8qiBevqOkfk1ChGy65w+PZCacwJrQsnkyuHgHv4VjsW9xj702qLFcWRS3cAg3bojzB+1Lpj2Qfd5LBg1fe7ebyLgfSKDco9kGk+7Pf4WqeJFjqXcz96XW3sw6Et1/JTicEzEZrjn+gt8yKZOPZAak+X+hGzwy0CM1vN170k/U0W5dmBRinuv1DLGCAYlAsERpsPhFK5bVIdR3uJS7258QSRPSR7qbTfAtq9yy3ihrlJAHUEb9NKDTWwyl3K3uDTfz0P5UU/IHRX3kbZ/QKw+ooaUyamQa6x0PeEbxJH0oNVwFbgmKwc+K2G2gqZn1nnTRf/wBFkZVwLATmjSeQJAn3nSrFG0XevQLjcOwbxKVnqIq2DrYE0pO7KMlMVyhRWW6j4QPtRrwUv5lciiV7HDPpUJTCOGYTPdtruCwn0mT74oSdIfBi1ZIr5m04PYJiBXJzSVHurUYUbzs7hxIkD3/r1rNhjeTc43XT2dMdcTvgeEb8hWnNNXpRz+nxt+5izDW5aDuZjXoOtV44KzXklSJYcHvBJ57fr60rT1hnXp7Ie8TuKF8XToDWnqJRUfcc7poyctjJ4xkJ0Py/vXOS/wDk72FTS3R3huHD95cFzJ3QDyeejGInWWVRHnW7p4OnJ7E6jK4acbjeq1/G/wCjb/IUXTDkRz/t9KpGirjY/wAQ2VD0gAj3aU+V1E5+NapmUxh1O/M+4CT8tfdS4Yt8HdxbJHHxC2bJJuKRcUMoBJKXAQJICyDAK79TsYra1tRg+IZahJtNNe2/KfFb/nx/Yrt424AMmKBncMw0/wD2DWk0rwed1fMutYy/GgVvMAfaBS6Yk1SHL8DuMJTFuR1hD8wKfVHujPT7MWYjg95dGxX/AEj6imU4+CaZeQS5gljxXmP/AMkD/lgU2vwgaV3YEbGHmS6yOWYn7nWn1PwJUe7C14nGil3A5ZWj5AUuhMfXXATYx4c+JXWBz0B9JOnwpJY64GU75JXVfcWM3/yJHxEmglXcLb8Al65iNQos256Mzn6RTrT3EevtRZgbrk+O4lsjTNkmfcYpZr8xoP8AIuxHDbp1W/mB/gtgH5k0I5F3QZY5eQG3w+6hk3G8w0R9IqxyjIRRku4ScYQfER08MHTzk0mjbYfXvuQe4pBhz8udRWuUTZ8MhctqRILfEfeopsDigDFYMMJAc+ZA29x1p1LyC2uAJbF1PY8QkHKyZl08mBWrVNEbT7C7FZ9M1sCNNJE+utWprsJb8ghuDmD8f7UaEbkcDr0Pyqbi3RMMTyPqf8qHHcZNjPgrFbyNGgk+7KRz9ark1TN3QJSzxj98H0jgeOKhciIp5yPLzrkTbxyuz02fCpL3Nms4Uk3M3hY8yuoHyidtqswp67OP1Mqx1uvqT4ghJYk6hSQOkc/TWpkXubfgGBpJJeRdgXVlLQBlzDeSQwMjb7dTSwaUbNWVSUtPmvyr7/wG8EsEsWaCBtFHBHVJtlHV5EoqMSfGLytMMJHLr9qTqpQn3B0kJQ5WxkMbfKyGpcME+DvYo6t0CYc58plYZyI56Lv1iSOkxz1jY1pVssyS02t9l/kccTw/jBEQT/b7Vnkt7OV0+T2U+QjiV4ZAAeVDM7SQvTweu2Zm22a6pXLmU5grTDZdcunNvZjnMaVowRpHXmlHG1Lh7WuVff8ALkhxUszfurSvbb95AUgIWAJUQdAPyinbV80ee6/JNyUHvp2du78P61/IuItbPZZD5N/5D71KfZnObXdFgwWGOue4vUFUMH1zaijciukRVrgOjqp6hY+9WlIbhuK3l9q4Lg5qw+86Urgn8gp0Hrj7bg5kRW6ZoH/EBVThJcFiku4NibB0KWGI3m2yMD7yVNMm63YH8kDMt2TGGYDq7KPjBNROPkly8AeW9sTZ9JZvoBVicfmLUvkRS1dOouqPJVj6tTNrgVJ+Q1cfc0VikczMH71T6aW6LNb4ZD9jWdHmdgGH3WafW6F00yV7A9S09cxP/TEUqyDaECKGUwczDzk/MifjTUq2F37hD30JB2gQQyE/MUFGQzkiJa2dA6D1U/8AlQ96J7X3Bbthl1DqfRTz99MpJ8oVxa4ZFDcHmP6T/eg4wYVKRWHZSZUx6fnRcV2ZNT7ohfvodjHv/UVFGSA5RZQUB5g+8/nRtoWkytsGTtrR1oGhnGwxG4+Y+8VLTJpaCeFhRcGZWjWYI2j1P0NBp1szb8Pt9RFJbms4fZ0zGckwPrBrBn+R6qcq9vejb8BJIB9lREDqetHpbfJwutSV93/BPHHxNOuhEeun51Jv3OyYF7UC4awPYURJ98Dr5/aKXn2otnNr3thGNxK21GTlvFHJljBKMSrDjlklcjN8WxErnnl4vI+dURhctjr9PCnpoQXcQXQksIByqCM0kiNRyEEwddeVb8eJQ3NjqDpL5sVjiCrcW33gUnmZAA6+8irZY9UTNn63FHJ6Tfuq6NRwzGSGtudV3Mzr5Hn6iscouPPBRlgtpw7g/FOIr7M6Tv06zQjBzdl+DE17mLeF3ULnO6pqrBmErpuCdR7iD8q1t0tidd1SxQXztff2gm12YDtmtXrZfnkuCfk2lIpy4aPLzcZScm92Fns/j01DuwHJ4cR/vH5U2qPgqafZklxt0aPh8OSOYW5S3ANSBr/Ab6nR1I65f/sKtWSLKdLF+ItXV3dZHLL+TUy0sj1IrNq8d7ir5BPzaht4D7ny/wBv9nBnX/auD5IB9jNH8iV8xonE3KgOsg8yNfhVehdhrfc4SSZWyG/pZQferwaWmu4b+QKyXdv2dwv9Vvn55qfbz/Itvx/BAd7yswOpuAD4wRRuPkPu8AFy9c0kW/8Aj+/d06S+/wDsrbf3/wBEbeIvLOikf1kfDwg0ZRTIm0GWbyz40ugH+G6x/wC4VU4S7UPa+f6hJSxGj3JPIs3wJLUPf4D7fIK3DVbZm8wCT9aPqtA9NMr/AMNYez3w6mEij6ifNA0PtZUFxCmdWXoyCfdBFR6GT3oIfiQmDb191J6b7Mf1F3QO72XJOoM8wKb3xB7GebAJOjL8CKnqvwT00Vtw08iPWf8AKj6q7g9N9iBwd0eflP8AnU1QJpmdwNtxcErlGoPMbHy2p1XZmnotS6iJs8PnZFkiB7CdfOOXvrBPe0j0ktMZOue7NV2ZaTtqOvL0odL+Kjk/EFSLcXaOfTed/n9qXImp7C4prRuWiLaeI6sDr0qy1ij7uWV75Ze3hGP4rjipOu/PlWTFj9R2d3BiTSMriccxYySBzFdOOOMUbqilQq4lxPux4d+Qnn1q7HDUzl9f8RXTKo7yfbx9fvcz168XbMxM/rbyrUkkqR5bJk9WbnN7sc8Jvs2gdJ82yn4GsuaMVvTOv0vxOcVpluO/8KxLarbkcuf0rMskOLL8vxLK1UFX1KBwnELLfvQecSPkIp/UhwcmaySeqUm/zJJaumAxBH84U/HNJptUSpxl3DMNfe3suWOdp3T/APmRp7qO3ZifVB57QvzZ5/me2T8XtlvjUSA2B2cXdtxF5tOXL0qxqMtqE3XcYrxdbh8eYeYIMfFTVfpNLYdZEy2/wQOMyXHM9YHzCg0qyV2G033F9/hZXdnnqH/RoqaZHEFCKDqXYjlmePf4hNHf5foDb5/qV/sCEg+MHydjt6mpqZNK+2GjibCIOf1BB+IIoaEw20EpxCy+lzMGnaX+oak9Oa3XA2uPDIX+GpzZwN4LN9m+1FTfZAcV3AHs2pIVyfe41ptcu4KiQu4GBuZ20dvpI+tMp2BxKnwrDWWH+9+ZNMpIDiyJwrxOaAOen5TQ1Imllzd6i6OG93X1mlqEnuhrklszh4ndXcL9PpQ9KL4J6klydXjEjxptqdZ9faqPC+zIsvlEDi7BjQAHqn3BqaMiJqgyvuLTeyfhmH2qXJckpPg5+xkbOR+vcanqLwHQ/JE23EHP9eQ85o3F9gb+SNu+6spZvDJnY6RHQUUop2i3DkcMilLg1PDLuV8oIzL4V3PnIn151lzRp34PVSqeO+zNt2XQS+sn6nn86HSpamzifEJPShq1sAs55VdoSbkzGpNpRRle0uOzAOp0OhHnWHLJZZpo7XQYdPtkYbG8SJaR+HUc9QRWzHjUFZ2HFRjQl4lfYTuW+QPOr4JN7nA634mknHDz5EyWwTqs++tGp9jgqVu2rCbdi1+LOvwP3FVuWTtQ6ePumF4fhli4QFuiSYAKt+UUjyZFyhtOKXD/AGHFzs1iMPBVmVTqClwj5SKp9WMuV+wfSa4ZfhOKYxD4b7nychv+oN9aOnG+wHrXcYjtXiNns2HPmmp94cfSj6cRdciy32lsNIv4MAdbTR/ynT50fT8A9R9y+3iOFsJBvJ/KRt8CaXTIKm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data:image/jpeg;base64,/9j/4AAQSkZJRgABAQAAAQABAAD/2wCEAAkGBxQTEhQUExQWFhUXGRoXFxgYGR0bHBwcGBgcGBwfHhocICggHBwlHBccITEhJSksLi4uGh8zODMsNygtLisBCgoKDg0OGxAQGy8kICYsLCwsLCwsLCwsLywsLCwsLCwsLCwsLCwsLCwsLCwsLCwsLCwsLCwsLCwsLCwsLCwsLP/AABEIALcBFAMBEQACEQEDEQH/xAAcAAACAwEBAQEAAAAAAAAAAAAEBQIDBgEABwj/xABFEAACAQIEAwUGAwYCCQQDAAABAhEAAwQSITEFQVEGEyJhcTKBkaGxwULR8BQjUmJy4RXxBzNDgpKissLSFmOD4nOTs//EABoBAAIDAQEAAAAAAAAAAAAAAAECAAMEBQb/xAA0EQACAgEDAwIEBgICAwADAAAAAQIRAxIhMQRBURMiBWFx8DKBkaGx0cHhFPEjQlIVJGL/2gAMAwEAAhEDEQA/AExvmuVR2LPG4aJCaXuooMKNx2LwSm3m5mke7MPUbyCO0OCzGM0ACm9DXK32N/wx6HqqzKcRsMlqZleoqaWemwTjLJXcXcH4iimW18qMotOzTnxSmqQ54Bx9LV65vkfkOR9KeEtDvsY+s6KWbFHyjWcB4zauJlBJykrruPWdauxyjVHG6zpMuOWp9wrFYdHVhvTNJlUJzi0fMe1nC/2Z5/CxqhwaGzJNeol9RAjB2AHOpTRRjgsk1FGrw9kqoQanlRpo9FHTFeEjt1AwNtv9aOtSuz5GT01OP4Si8pvwsBLqDRRuam7HjWH3cxfcAW/lhLpIjepVmjTfugdS8kEAk6+GlcWP77TNF2dxneWLtgg6DMP16ipXtcX9Tn9Zj0ZoZr+RqeGcTdsGjpbDOuj9QBv74p45H6acUcjP00I9U4zlSfH1Gt7D2b9oqjasuaPWjPHjyRcU+dzEpZcU/wDyR2Wx85XhRtXCPaAOhrzPUTSk4XwZeowqM3RHtNh1KqwgHnrXQ6DOpRomHwzP270cz9a6Ds0KiV3Gkc/lQUQtkV4jH+cUdINRYeIk8z8ZoaSaiscVZTv8RTaEDWWr2gfbQ++h6SJrLrfaA8wflQ9IOsOt8cUjUEe6leNh1IuwvFAfxfOlcWG0Hrj9NDQ3IebHHrUIdHETzE1KIS/xNOa0aIBPwsUNY9IHu4DpRUgtFTYHlR1Eod9nMQ1nwz4aiabMvUwSVnuKYzvLhJaF2p4b7nZ+H4nDFst2LeL8ZtJaNpBM1btVROl0/TZJZPUkzILcKMGijs1R021wG2eJMl0XVUR0OxoJbUVyxqUPTbHL4trji8HFoMIgH9Cpu9zLGEccfTa1UNeFccu2yRmFzzJ1oKcolGfo8WRJ1Qf2pw4v2QTExpRm7pmDDBLVjrZnz/g2E8bE/hMUY7i9Dg0zcn9DQ21Yk5d4keVMzp3Gt+AK3iDcOhPfJMnrFLRe4KC3/Cy/FhiVv2nzOv8ArIjSNxH2o/MrhpV4pqk+BXxXE2703NVbaOpo27NOCEsa0co4baIUZGkMOfWllbCpylakhhgWdbq5TBNU8Fc9EsbUtzQcM4o+EvslwFrd0bL1p4y0XqMObp4dXhUoOpRNXw7iy30K2bZRh4SSBoPv5CnjkU1UF+ZyM3SSwS1ZZWuaM3xy/lc27QmOfnXA6npMX/JpOvP1MvVRk2py7nz/AIteuM5zMRHKutgwQxKooqUV2AApHOtFkpnWY1CMq71qOwNzrXtNvlRSRGwc3D+jTbCbk0vHzoNIKbOrcJP9qFBsYWCY0+tKx0GW8PcOon5GltBpke8uKZMH3RU2Ydy9eKHmD7jQ0k1BlniwjX5ilcAqRL9pU65h8aNEsbtxbyqjSy44eJp+hU0kOLjEJ5UNLDZC/il5GokLKKlyVm6uU5xINaIP20zuYIuloEvFsYh8KJHmRFMkux0cMJx3kxFfxJO5phpTUSk4gxE6VEmUvMeTEciaaq5DDOnyMOH3lnUkD1oS42NKna2NVheLI1vKZkaVmnHyY8mCUJauwtwlvKS0aE6VfDZAjFNOgq9dJGhy5tj0p2wRik/NAeCXKM5BlDDRuwqF2R6npXf9gmy1tbzg51W4kgedTYqlreNPZtMzuQSRv0iibrHPDLAu4e6CBmtiV5GlMmebhli1w+SNu2Gsd6LkMh1XnFLW4+txzaHHZ9x1a4oxu4ZktSwHPZtKrtXa5X7lD6eKhkjKW38DrBcQFy9d71v2cRsDE9dfyplvLd6THkwPHhh6a1/UD7VYvD2lttYbxTr895qjN0+KbTjycvq4ZpRvN52MRi1N5yxaJq5S0qjIsfgDvWCp3plKwONFRmmsWmQLt0o0iWzyXxzFTSDUeNxalMNoszpFCmG0Vd4J0o0xdguziIFBoZMOw/FcvIUjgOpBTcYUjUUNDI5IFfE2jy+1GmgWiAZeRo7g2JZD1HwogHBwz1VsXWyDYc9KgCm5aPKoEiLRo7E3LSjxofdSNs6XR9Soe2Qn4irkkkfCrIyR3IZoadmJb9ytEI3uYeozpD3sl2Nv49pX93aG7sN/6RzoSzKL0x3Zyep62MPqEduuxb8PyuGNy02haNQfOORpoSt6ZFeD4jq52Mzh8RQnCjq4viGOPLNDwzEplg71jyKTY2X4jHNUYjzIGQCdYmrovZI1RencGuMMsMPC2x6EVYh97tckcMpaVIBLLvMbUO5JPTT8MpN4hEuMTmQlWn9elENe5xXD3AjiCCXVQJOhoWi5RT9rZfcQ2Ls3RIYSch3BoFetZMbUdq8lOAvI5NoJq7QnM67CkntuNOelKTfC3NU/Br1gJ3t5VYeyOY/OsubPLHvRxcnxnpraUdnyN7PDAwUlO+O5YHehi6rHNW1uJD4jGX4JaV2MZ2pC97lClQN1PI1fFp7xE63K5qKbvuJCvSmOfRG4CedMhWiKYZp03o6iRxyk6XJouG9ntM97X+UUUdPF0EU/e7f7Gw4NhsIFGW2hJ0M/masjpDm6ecdkqXyRfxPslh7xhkCEjQpp9KfSY2oNbr+zG/8AoRlxXdtLWgMxYdBy9azZ8yxLczzw0tS4Ce2PZ/AWbQ7rOt6JgEsCP5p2+VLhyuaszqLsxQwbFSyzlG55Cr9S4H0nkw7cjR1ImlnMrjlNG0L7jgv6wykUdKBqCBZDey1LVDclos3BzHxNDYNM+ivg6zaS3UUnC1NLDqQK+GPSpTCpIGv2yNxUpoZNARuxUoZFT39IIqUOpNcMu7LcFXEYgSPAniYdegpc2TQqXcz9Rmko8n1rBFEyqgCgchpS43GNHLbbdsI4lat3rbI4DKRqDV+ScWgLZnwXF8FFu66RorED0nSjHJqimdOEU1ZZZwYFBsvi1FpmktYpQgKprEVaqrg7eO51bFd0Fn1MA7A1GzWtlsV4m9JUAAlDy00pbHjHZu+RTisQWJEmCSco609jqKiQs27t2MiO8aeFSfoKVb8CSz48W8pJfmG2+z2Ob2bLdJYhdPeaeONvlHNz/FcMVSkmaHsT2Xv2cXbu4hUCLrowJmNNKGTGtt1z5OP1fxVZcbghp2k4Fcv4577XE7nQKCxBAAE6RprNZ+o6eeRPQ1f1OLVs0fBLaWvYZSOYBmuTj+G9bDJq2a77lqSRDifZuzirpdmCkgDSPvXb/wCK13NMM6jGhHif9H5BOVlI5cqy5JOE9LLV1EO6LMB/o/R7RzErc1jXSqY9Q5ZdCEnnp2uDPXuFDDXClwyfKtkFfJ3/AIdjTx+ouSa48KTGfKRz6ireDo+lqSurKcPi8/hAAddfNsx0AHWla2L3BQd3s/2NbwTtOGKYe6WtlTGYRv0adhVkcj2UjkdX8M0qWfHUrXH9Gq4iiB5AIJGpI8J9G2nyrH8X6dZsEkuUrX5HEwubhvv/AD+go4/hbDMMyBpEHzFcnJ1yWSMa4S/UqqSTF3E+z9lsG9myq2mYeETz866GPqcUve3T+pUm7o+b4fhty3d7u4AGHXX4GtympR1IviNuI3LVtIIGf4/XWljFtjykkI7PE02dNKt0PsJrXdB1vAWLmqOFoXNckqL4Lf8ABjyuqaHqfImj5j29x8DlTqBW5UCt2j021p1jVC6yWBxd6+2W2hJ+lVyUY8sPq0N/8Cctka4A8TEaVh/5uN5NFCrPQq4pwq7ZUM4BU8xy9avw5sWV1HksjnsW2cMbjBRzqyemCtljyNKzYcMS3hwAvtHUnrFcPN1KcrswzyOb3CzjiecVX6spdxKK24gyCc0mpFyTW5FyIMLZt3brtd0zHSOtdpR0JJmzJn9KKo7iuAOJa3DL86s0eBsfVwlyKlJErt1FMrSo7vQTTiT4epuNks22vv8AwgTHryA8zQu3SVmvNlUFqnLShzguxbKWuYq4EzfgteJh5Zj4QfLWr44X/wC2xzc3xyNacMbru9l9/oHW+FYbDjNbsoI/2l45j89B8qbTGO6X5s50+t6vqXWp/SOwPd4250tl7nlbQhfjoPrQc2+/6Bj8Mm98jUfqydj9tcELZAHIu0n4KKX0nLt+rI+m6OH48l/RBlnhmNBGY2QByCn6mg+mfhC//odlJl1/h7Fpd7YXpAb70PSkv/ZIkfRqoxbZUcHhzpltFo39n5ijFS7NP9gThGuH+gtbCENKFyBE91eDf8pOtOoy8foyhpcfyOsHjcuhuMh2y3QUPlGaAfnTpriX7lXp/aGov3F9pd+a7+vQ1Q/h+Bz1qNP5fdBSfbcyeP4PeztctsMRuQjDK6seo5j0+FWei4cbnf6b4lglBY5ez+DMviL1u8ysqnKp7xCNIjUxSUdpLHPGnF8vZirDYls41M8oPPlUa2Nzqqo0nZfiHe3sl1QRcIQtsQSdwetK4q9+5h63EoYdeJ1p3rtt2NySi3WwNogoRMlmZs0Tp/DEUZQi7xdmcH3zxLrMnN9kkq/yLrVhpVb2a2ZgFxAJ2515nL8OnDJ8n3ZT1MIU5Qaa+RcMHcS/+9APToR5Vl6qEsEkpLfb8zlRlcjJ9qeHXBca6QMkwGU7eR6V6Tp80MkFoNcGqoy+IMnxEzWpWF0cwvDzcOkEVZdFdWNuJ8JtrbPUCorskqoyy2T/ABH5/nTWIoj57k8qZCsqVgOVOkJdDvsvxBlukDwyNPdXP+KQksSnHsyuTs2Ny53kFvC42YV56WZZK1Kn5FDOJYJ3tezOmsVZLDng1kiuPA6tGL4HgSt24JMgx6CtfxDqZTxQa4f8hnJmjTBaMzcgSD6VzsGFzty8EjCxFdxLA5tq0Rg0t9hJqS5VCzF8QYSJ3rd0PTa563wg4+bKMPiTAI2B1ro9SqaEzu2ajAY0qAw94qhSaM6Roh2ds37Xe3gUDajLoxHl+dasWNzWpm7puqy4X7WMcLge7s5cPbFq3HhRdC56sx1Pqd61RgoqkLlyzyy1ZHbLsTw246eO6wC+yogD36U+l0SMoRf4bMdxG9hbJm4WxFzlJ8Pz0HwrM5Qv/wCmdWD6iSqNQj+/9ivHdu8izbRE90+6njOVbqhf+HGT5bMlf7R4283+tumeQJA8tBAqt2+WbIdNjhvSGHDcJiLuUXLhAJ5knnzpXivsW+rGCtIJxdm7aAVbcyDDBgQY+fyo+lGDB6/qITXOH4hhmCiJ1gH6xTVfCFj6f/s9yRQ2jD2yrATtv75NB7cl0Y4pr2mn4L2iuqcjuty2BrbfxAcxvNLLJJcGefRYpb8fQ13D+KWCFCOLLGBkPitknTQbr7qMOojw9v4MmTpMi3a1Lz3/ANhWMUTqCrASCNSB/EpHtr1G4+E6lIxvHav7vw/D/YQ8Z4WmLUyQl8LpdX8akc49tdR5jSkljU9+5p6TrsnSy0vePh9vp4Z80x2Eey3d3AVuKTPSPwlTzB61Q7Wz5PX9N1CzQ1xdp/e4VwfEFGDhM2TxMJ3A60skaMi1Y3GTq9jT9jcUWxDXAy22OYrm2BPKTVf4ZKnRi+JY0unUGnJbXRuOK2WfDpauuLt3K7yI0P4TptE02WLli0ydumeaioepOUI6Y7IS8Z4z3LWmuE+G3t1Om1cn0nlnFtbpHNyQeqkYXifaW9eL8kbTKP1vXSxdLDG20t3yXppIW6xO9aEiNkMLjCrj8InWrEkV2xtx7iS92FRpY70ozMyAeoobE3NACDVqKmT7pdyKaxaRbZtkkMDEbGhKqphUdRp7fFm7mQoLAwfdXIfQ4YSbokkomi7IcVLIxunQsInkDpHxq+EoQdLgrVsX8dvZMW+VBsCrDSdJM+lNPEslwrY29J0ks272iJcTjy4lm1mMpMArzAPWmhixwVJHo8PTRxKor8+XfaxhauFbDsEzqPYUeIwTB+Aq5pOPFopnjjkyqMnV83wD43scbtsXrTASubK2/oRy9abHBRXt4OZ1GLDrcEqd8rgxZD2SyMIaYI86XLFTjZzOo6eUHpkbnsRhO9/eXR4E3X+JuQ9OZ/vWfp8Wt2+EZEjZcHxf7Vce4Y7q0cgPJnG4H8ij410UXNaVXcb4l4l2JVVEjzPmPtyo33ZIRvZHyXthx68910tloPiMEiF2GYzv5VTNW9/0Opggktl+f9GRey7GWJA+ZqF7pHHwdrqSFmZOv0paHhJgw4lklbbAJ0G/rO8+dLT+hshFSKv26459ptfM/n+ooNm7DiiuyNXwPEvbCu7GP4SZ/Q3ql5nB3yLn6WGROMV+Y5xWLS00DNbWZhwSoB10AOYfEjyp11cYyqmcz/8AHTywtNN/Lz/BLFcGbOkJZLXF8M6yG5iQJI30k1rdPsc+MnHe3S5E3E+EYfvSiM0xCFlKnON1YkQJ5MPLypFFN7F8eoyKNyW3cBt8JY3MqswOpAZgTAE79YHKq5rembMcvZq7Gh7PdpnwxWziAXtEyp3Knqrc55jnrSxno27FfUdF6qc8b37/AD+qNjxDCrlW4jDwkZSNocwPWSdfU9a1xpnByN8Plff7Ge7ZcG/aLBZV/e2xmQ8yN2Tz6jz9aXNC1a5R0PhfWPBlSf4ZbP69n/Z8ywtzzid46VkTPbY5WjRcE4dneBdULBYFjlBjl61Xkd7fyLn6h48duLb+W5ruz2IKDVWyOcpuHYAdDVOJuPPD7nI67HGb2atb0XcXw3eBrN61mA1SN45QdxVM+nzY82uDr5HEzKEqcftmfxXBWfKq2hbtr7yfWa3Qm+5m0UV3uDsBEA+6n1pkoVYvs+/JG91MpoVxFGL4aynVSD5ijaAUjAPUtB3H120Eq2NsrlSI2yDqdqZuhYq9yN3FcqCj3YXLshhwa8uS4H9gxrOzVn6mGpI0dN0s+olpiMUZirW0BYgZ5HQHfzpMeKMU1ydrB0WLp6l+W/kV4vHySjHvCwUpcJ8I01Uj1501JI6WPCo7pVV2v82UYniDC2UuEE2bpUBTqDG/QqYOtFrsW48cHPVj2tb/AH5GuExXfWLVuzeW1ctsxhjlLZv5ucbRQ7UUzj6OaU8kNUZJcb1XyNndu2GvYexcLJikthy66KdJZSeYIE+6rHTaT58nFgs0cWTLBJ426p8/J/kZjE2bGMJDKVVLhCXV5hzKg9ddqpeV9vI/xDomsak37q3X05NFxG0uCwORCZ9hTzJaSWnrE1uhHSqPOLeRoOyFpbeEtLoAEDt6tLfanZHbexhe1/at2uEqTkBOVdvKSPOs+8nbOzixRxQSrd8mCxXFGYyqanUk66+6orLGkkRtYxywDHbcCNBNOkyiUolfFMUrJlA1LZifdEHr+vdJ3fyDh23Fw4eecg9BH32oUzTHOk6DcOHtW7kKrBgASQCVIMgqd1OhBjcH0pJY9jRi6tOa+X3uPe8TF27z2y1l0VGe1I7oqixo0zm0nXck1S4J21/o14s0sMoRl7k7p97f+BPhsYQykZmIKwN9joOc8qpaTOs3HS72W5q+0/GoSzZvFTiLLm5K+EDNDBNImGkSvJeR3029ovk82sMblkx/gkqV9+1/nzuavgHGbPEg1m/bUXSuaQo9mILA7iCR8RWmLUlT5OPnxT6d6ofh++TI4nEpbxRQuxNvwkhcwYjflPlVWVpSOr0MJ5MFqv1odLYttYZXtMqZnPsEFQJZSJBmWj57HetpaWqodSn6ylGSb2788J+OPvYs7PYsNavYdZIDYdkMfiN1NI9ZPvmj00m9n8jJ8UxenJT4tPY1vDsG2dlddpg+h++lbTh3sfDONYYWsVfQbLcYDyEyPlXNaptHv+gy+pijN+EWcNvANqdKWatbHSVuJvr/ABS7fwqHMq20IWF02GkjmapnKbx0+xxYdNiwdS1TcnvvuRudr7Rde8JDKoU+6jrlJJs4/UYY45uMWM8J2jsXNFuCelHVXJlcAkslzw511260U0xWmiu3h3UlQwnketSmiWmDX0uzqisKVphVA3iO9gVLZKRhbt6WMneupVKkYb1O2VPd5UKDZANsKIOdkafDoqm1h8k98VIudOR9azyds9V02D0cLnF/h5XlguOwpw7Let3Fu2rdzKchIj+VugMb7UtK9jZjyetH05pxk1e/+BBNuWJJgqxUDdWnwg9RH1qbm1ynsv1LeH8RKuzMguDIVcMNcrDLM9RIg0CrLjhJaU6d3sX4PD2Ltpx3oS6pBQ3NFZAIKyNA0waKpi5MubHOLSuPeub8/Qe8B7YqgNrFIHyoyW70S6yIg8yKMZJbMydT0DnLXglW6bj2f+xlw3HWg2Cw1tw0Mty4YgHK0oPM/lSpL2pedyjqYZHHNnmq2aX6bjPt3cJt2xP4vdOv962nksa3CeF3v2jDLZzFSUAEyASmYkGPIb/XaptLYsjeN6l2MJjcC+Zg6ZVEgeJdfTXX4Uk7TOjhmpR2Ykfh9wSUBG+jafCl4DJsAtcOuudSyjf1+Ao6UluVxnKcqirY3w3ZwAgtcG4ncnfpGtK8kEaIdJne+wVieH2LTSpa7G4EJvvr4vjpvtSSzJcGzD8Plk/G6+/yDhfRrQtJdi2XVitwaggR7UFSDOoOn1oeuiS+GSi7knxtX3f+SvF9kra+INnWPwsOfQjlUycWgdPkd6W2vqZviXCntOhtZnV2yJlnNngHKANzqIgCaENMkWZsuXHdvb/ABxa5dNxmue3JzQAJPMkDQk9at0pcmWHUpxq9g7gHF79q4bqPkbKyltCYcQf11qatIksccq09hxw3E5JJR2LCCZInpMakSJPM+VZ5zbdnVx9OtKSaX7/bNhw3F5Lim/ZKBgCXZ3acywcsbiCT4p189aZOpW1/Jjy4nKL9KV12SS4f3xQb2H4cz3Ll0gZFuZ1PXLnCaf7xaORAq/BGrl5OZ8Uy6pxh4W/15o39o+EdY/ua0cHJ5Pzj2mxIfGYlhqDdaPjXOny2e4+HvThjFrsijDYgrtz3pas6sXdWObOPGQbE7is8o7mPrOphjtJ7lhxmbVrSmocB2+SSNa3NoqeoqW/JW4jJe5bZ2U0EK7GfDMeIyswMbEnWoK0V4zFXD/qnjymigNFA4tixpAPnTiUZa4IH3rpowPYFUdDNEFBfB8L3lxRpz38hNLPjY09Gl60bNanF1wyMHtd4FeUObVUuDcN6/WsylW1HpX0zzyTjKtt9uWvkANgsPZtX7QvhjiERrUgxCnMMx2zHaomvJb6mbLkhkcK0tp/xsZY3V7kpl/ed5mDfy5YK/GDQN7jJT1XtXHzB799mCszSYyRzCrEA+XT0qb0UxcU20qJDDi5cYWZggsquQDoJKg7E7xU2YmuWOFy3+gzwnGLZATE2FbTKbiiLo0gGToSvnUutmgPFK9WKVN70+B3exCG5bGBU3BZRD3rggyHzkHTTpPrRf/8AJSoz9OX/ACHWpvZfSjR9onFxMyiUuAOsfxjdT55WYR1IrUne55FY6TXdCrs/xprdxbTiQjGIjNrJ0OszJ01nMY1op0xmnKDa78jfH3ECZwJB105z8qWTbZfjSSEGOvqFJiCwkD106dNfKR7k3L1UvvcVM5UeBSSd+mv6+VJOTfCNvTY4R/E6QKLV4/xKDoYGsbwKo9OXLR011GLi0XYTCXCYyxOgGknnudzQ0vgtlnx1d2G2+HhDD+EkkQQF89z96jhXJU+oeRezf9zR8M4I6qWBbKVJyKw8QPhOsRqOeu1XrH3/AMnLy9SnKnzfNcP+Rzwzs9aFi/ZuLLXdVQkFkKqCrB19kk5SBpBHlVmLGlZh63q5TlFrhbX534oR3+CLewqXb6qbolLjTBciIcban8Q61ZNtRszY2vUcFx2EOM7NhFzLbaDz309OVVO5djZinHG+RV/hbj2W03lhrp6/qaocKO1h6uDjTNZ2W4RfvqqszCypjMxkDaQs7nTb6U+PC3zwY+t63Fjb9NLUbb9pUAYXDaAe2w5aa69Y3PQRWxI81Ntu5cgvazjC4LB3CxObJsTrlOg9GuHT3sdlMJOXYtxQS9/Zfu/v73Pzxbv3LjFjBZiSfMkyaplpS3Ori6+cUkkMrNq5zQ/WszcezL5dd1EtuF8iwWlnUEfEUtvsZdm7ZeLQ5Mw9DUtkaXZlg7xdrp9CKFxfKFqS4Zdbxd4fwtUqBLmHpxC2yEPYYONip0PwpXHwyX5QB+2W58QuqOtNpfYXUvmWtft8sQwHnRqXgFx8lVnDCDvW/gxJXuQFgAnSIqWiUwjhgUXk1KqDqRuJqSqi/o5OOaLQ1xOHe33dy0/eKRChhOaDJQjmQazUeujOM7jJU1z8vmhNiMRnvB76MFn2QI0GuUVDTGKWPTje/n5+Si1ZW7dcyLdsZmMmSByA6mYFTliZJzil3YuW1mJGmxOpjYT8ai8leSrprk68sASwlYXLzygdamz5FqSaUeBjhMQ1jw3LSPbuAMMwkbbqw1VhJFTjcV1lls2mu4XhrF0Ydct5Ft33Klc2vg1ltNBt8qnbnksc4PJvFtxV3XnwaTspxJHH7PcaCPEIIkBfxLOgiTPKNSILst2GW1M8XKf/AJJLum/z3Lu2vA3RxiLYzAgZwBGqjVlEyB1B1UjmDIulETHOnXYXYHj4dStzMOrqJPq6DU7xnXXqCTotp7M0KMobw48BN7BOES4o7xANLiHOCI00G0GTrrQcXfyLIZYcPZ/MHw3FFNxRcMCYLnl6AQZ89KiVbFzjta/QS4vi1yWW4VJGjd3AAYeka7zFUvVVM6XTww3a/cAxOLLQzvm8MLoY0/DMCWE6nbzqvRW/k34ckI2oKt/v8j3E8QAVKkkEaa9DBHr191HTatFmPqNLcWtzSdju2D2R3TBnUnwZYLKxMkgHeekjrRhkWNb8GLr+hXUf+SDSff5rsbjEcIN1w9u4EuOpZSQVzHZldDpmBiRoRzk1qUVLdHA9d41omrS7f5T8fsZZOMlnaxfYW7oaBmHhzAwpMbRMa6ecaUNaW0gz6ZusmLdc8713NDwTEXL1oB7bl5ILKRkMdCQB8Jpd0xG41dr6b2E4q5Ysn99cDsNe7tnQf1v9tD60XNR+YsYzyfh2QE3GL2Lbu7C5La7ldABtvso86eKb3Ysoxxryxpg+IWbCtbsZblwDNcuHS1b/AJnfoOSjVjtPIzlSJj6aU3qnsuyXL+SX3Xc+TduuPnE3ygdjbtk+JhBuPsXYcuaqv4VnmzVm1WrQ+TaWnitq7L+/m+/0PcG4Ej21d2IkSIUddNSddNa5vUdasc9CV/mK8ij2sMx3DP2ZM5zMjEBXQnwneGXWJG2pGlHB1GPOmlz4ZdjzxfFo7w+475lV1Ij8YE69POrHBLcv1t9wy1w1nXJ3COw/ECAdPOltLe6JN0rkhrgeyuFbC3LjM3eKhcBW8IgTEnc6RUhkUk2mZHnWtJLYz1vA2ubXLfquYfKm9xo2LU4coYZcQk/zArQ3a4JddwxuCXmGmRx/K4+hoLYLkD3eE3FMGySf6VPzpr+YoFgnDKRXQmtzFjltQUMOOW+9VJsvpC1/E7BRoumnM1bfkpap3EKtOlu2RcZywOZAD4c3u1EjmKpqj1fR9U+pSqrW0vNFuLx99bCnvLTLcBEaF1G0a6j61LdGmOHE8tJNNfkmI71nu8wdZYqMpDbTrOm+lKy9++pRO4zhL2rNu68DvdUXmVH4vLWpWyZnhmjOUortz/QNctsqqreFXhx6agH61ArS1ceSNlyI8JdVMsNcpE8wNhRq+BJPTGpcvYNt4xO8m3Z8IWSjEvBjUg+XnU+iCtWnTKW/ngzdzEXVvC5bZlZGlGB1BGxnrV8KSPG9RBerKvLPqnZLtyLqqlzIrwAbZhUc8jbY+FG/9tiF9nKy+zTRnWxbLApQU7/P5/Pz9efKY24l2bwuILG1Nq6BL24giebWjDAae0u++tWOKkUxlPE77GZfheNwTG5YckD2jbOaP61IBA/rFV1JGlSxZF7v6BuKdqLt8AXMPh5BkkW/ERO0zp09/Kg5ya7FuPDCEuZfQVWsRakZ7GUAa5G89IRtB5g0jk6/o0RVy2lXf7oPwXDcHcBLXypnMFdgPKCCqjly+O0L6mnsNL1W6T3KLfZ3Cm4LZxu8wQoYTI5qxE+W9PHJCrexTkyZtSpX+YeezWCQ5Gx0kyQMmXX1IMVPZPuT/mZ8bvShrwXiOFwoZFvOwY5zJzDNBEiFUA67zrpO1SPs2imJmnPqKc3FfzRZjO1dgMXSyHc7uVE/Ez9ae8kjM8eOCqTsXYrtFiL2jXFtJzlgojzJI67Sanp//TGU4p1FbFdjGWAVCi5im0hVBt25P8xAYz0VR61LjDctSyZNo7Jff0Q04nea3bX9vvjDqfEuDsKM5H9H4Z18dw/Oj6j77fz/AKEhiTnWP3Pz2/3+VIz2O7RNfHcogs2F1S0hmW/idjrcf+Y+4Cseacpc8Hah08cEdaeqXd/4XhCj9lDakMNeayPlQujiP3O2NMLiiiBJXw+z5g6xBrBn6fVNzXfn+yjPia3RoeHXkxOEvWAYuZTAJ5g5lgnlmArmVLp+qjN/he36lWJ77CfgvZ+7ct385KukBQy7GRMjmMs894rvTnFPg163aVjyzdTC2pSA1z8WphdNfU+Vc6Tyznv+S/yaF0+TLLRBW2BnGEoVGobQz06ADRRWmOOq1djsdP8AA8cN8sm38tkRxmDtf7Pvl2iWB5CeXWa0aoPgWHwjVzP9ADHYZ7YDLezKQAZAlWj2SPODBG8HbamaXKOd1XTZOnnUuOz8gtnFODrBHwPyoMzfUYNxCYP7wejGKW2GkIEvEMBz+1dM5oVe4kVWeugpNI6nQOMTlXTfc+ppqBqBr+InU/Co1apjY8ksctcHTCMPilHt21fMhCiYgnZtNyKzyx1wek6b4usqUcntd89n/RaFV7fgSGtgm4S28nSFPSq7O1Gfu5tPj/st4gt+89tDdF5yoCBWkAfw8gCOdF267lEVDHCUktO+/wDYHjbrC6CfatlQBuAU0j00qXuF44uKXnf9QO5iWzs0kFpnLpvrGnKmj5KJ2nXYrtYhlDZWjMMpg7g/an0+CpyT5BrcFoVwD0PWmrY8tkpZHXkJv4YgAtEExpHxjpS32NfTzWlwY04d2ovWctt8t62sZFuSSn/47gIe3ofwtHlVkZOivJCKlRpD2zlViWIYDLiIfL1KYlctyfN1J8zR9UK6dPn9V/lf0L8S6XJdVygkl8pS8JIO7Mbd1esAHn1oTnFr7Y8Mc18/2FOJQCfGsDbMLqHWObJA0PWgpL5AlCVd0LXuKNwh05XrZ+809lNpk7eJXQgbnT96nOPPaN5250LXcsSd+0ss4leSWh5tdT6CT8KbUhXF+f2GOCwV+8f3VsuJ3tWr7/AhFHzptyule+35pBlzszigCb7rhk/jxDpZ/wCWXuHXoKDcvv8A0GHpXvv+/wDNIDuYbh9vW5iLuKbTw2ENtJ8716WIPVU9KRtfUsUZy2SS/f8AjYtu9qntpkwdpMKG0LW8zXSIG995bmfZiKr1vtsan08YxvJv9eP0M8qEsWYlidSxkk+pOppZT2NfSdNKW/CGNi0FBOpMHQb+IR8YM1nctTRs63Ti6dxR1JXKUuPPMERFO9+Ucz4d0D6ht6mkg1OIvM7x1Ab6iq9KR3YfDcEVUlf1GicbvXCqgWU5ZhaCtB/mWDWfLhhkfu+/2swZvhfTweqKf6m1tWke0FXMXCAOyc31knrymafTr3Xg4Dg1K3tuB3+DI6rlEMBBQsYkcwG+lDTJr5nY6XqpY1U/1oFbhBTUifKqpKaOnHrFPZMCuLr51IyNkHsEYCwt1hYuRkuGFJ/DcghWB98QeR61qwu3pMPxPDGeFzXMd/y7iTF8JRWKZhmBMw5HyNDXJco87oiUrw1Rp3lwe9aPqfImj5iTuIPhPvNdKqOacNkz6Dn1oBKnTWJn0qNhSKH0A5Hz3oBRC74Y0kxr6n8qgWjwS4gzEh7e8jcevOllFM0YeozYfwSGnDriOyFVzqNcpOUmeWYVRKFHZ6f4spLTk2fnn9jqO1rM0KCcyQ2pEjUgHy0mkujsOcMqVO1zsKLz61djjsY8+RKT3BbmIjkTV1HJ6jqlFUi6y6MfZK1W7RylTe4cLAg6zpprtBnbpv8AGlS3sdbMAvJJ132+X9qeyxwcnuQ7yIJ1j3faDRofdUVYjEMxJnzoxihXkm3ydt424ogXHA6ZiB+VFwi+wyyZI8NjHA9psXa0t3WjmCFYfBgRQUIoMskp/i3/AELW7W4zMHzpm5HubJ/7IqKCuySVRXzLl7e8QG2IK+lu2PolOk/JS4xfYExnavG3Qe8xWIYHQg3WA/4QY+VSn5GUYpcCy2kmefXn8aRsaKXIWwRVnUnpHOkTk3RrjOKXzKLt0uwJ5frTyqyMFFUNKfqSTY1sFFUkgsx+C+Z68tKyTTbOxjelJIvttoXOYTMZeRH2ilXJi69+o44l3fJfgMWIYXF7wNB3IIjoR5Gg/kdPB0/pRSg/9jnAYG20MucA8ysj47VnnJsbJlnHZ1ZpbHDrdpM5UTyMfOm/DG2cqeWeSelDTs5jQoYe/wCNWYciSMnVdO20yni145sw9kmqc03do09NiWmnyFYbEd5bObcCn1a4biSx+nk2M9jCAxAHx3rJDk7OG3G2wMqxIgwSQAZ5k6enrWrHTdI06oqLsq7R8Eu98xXCKQdSVmQ34gSOjTWlvS6Z47NGLm9LtefIoGEjRsNfBHR2j5ilcvmV6QSGH4R8a3WjFTIMtw/hHxqWiUwS/aZSCxMdB09aDfcZIJwWCS8SSdeRJ1HpVbmWKFhNyybPiuhWUTDbfHrS7vgekuQFnwzKzd4VYmQqCflRTlfArcPIFbsOqyqMJ1BJg/CmdCq+yD0x9wgB7auANdf0arcS+GacHcQS9ghdYeJU30En4zTxmojTy5Z8s9b4YVIysD5DX41NRn0O7DDhyRqgWNyKWxqKzZ/9z4f2oEr5lGLtRB5H9fnRi+xsq4qQBoZPX9GnEKLiAGnTYukremRJEZPKpsVW+EeQe7rRLIqzxUetRB0IsA01qF0YprckhjQUrVhpcHXfSSefxqJU6QraW7LMLaJ2E1JOjV0+OTVpX9EMsJw+7cOVRvv7qzylFbs3vFn0tqIxvW7tpHBRgCPFK7GNdxIiqVFN7nLlOXrRvyjUf6POx3fut2+B3QUOFmS8+zMbL67x0oUnKjV1/wAVWODx4vxefH+zZ8cwF9HBw5kD/ZmAsDl+tKxdV0KnLUnT83VHnIZGncmLeNK3dy4ybyOQ2OnlTy1enHW9+53+iab23ExxRt90IJZ25fw5Z+8f3porY3uClfhfyF3MfmbKZ1kr+EkAzy5wfhFGTvkWOKla/sYcAOjVMHcz9ZyhZxf2jG1Zttbo6PSfh3FVu2xYBZknSN/X3b1qx7s3OUVFuXBzjPEX7zPYW+Fbxyjc3JYjL5MSJ/KrnuzyvWwlDLplykl+ipftQD/6kxI0L3/egPzo0zJt4YHmujazc+K1fqXkz0/DK7Zu80yjzIn5UXT4Ir7kV4hbBKm3dY9MlL7g3HiiN/C3LsG1aNgDWSRJ91G13DTfCohYQBh3s3GBjxGY9BtQ1VwHR53CMRgLczb8Lk8tf8qmqw6UuCS96B4lGnOdaX6DIoYWySXYLHuqOUl2JUe7KbjWzomd/JVJ+f8AemT8iuu24bhBcUapl00k6x6CkaT4GWpLctS9uIzTruBFRprgCd8kFQso8KDnJP5Ci5VyBKwXiNgwCSGnUR5a0ie+xu6anFwkJHt66c9a0XsI4U6QOwj9eZ+1OitOtilk0mmT7AfkqCyY0Hv6fWmbpWVbNnQKg6RwGiG2joepQVM8WqAcyzD2CxpZSUVZd0/TyyzpGnw2AZABGhEg9Z5zWGWRPdnruljDFDTHsaLA8OKhWA35+dY55XK0wSzq3E02KtG9h8jAFQDmIBziRyI3EDYg0cWSSjurSOD1McSk27vt4/7DOzeM7hGsWwQEIQZt9NSIOu3M6SakcsnKTexw8sXknfkAwXadnY97Ey0qLfuEOGEep3mq8sMjepT/ACaVf2dPL8FbrRTXlujuK4kr5gwISNNMxkdddZ1p1K4aZc/Lg3YfhzwxWh2xZxxs1hWtkxbZDzBIAg6b765ZqyN0WY4ShkrIt3f3/sAF4NcTK5OVSTMkENoSDOhkjlrFBcbmmqi7XLNPwk5UJ6mpB6YtnO6j3TSFHEbysx3BrNHeVnT6eEoxKeHMVuq6kN3c3CCY0QZjM+XKtuJb2W50pYnCW17fm9kLcfh7JuMWuw86lEJTfkUmB9KjcrPPdW08z57c88LkiLRgZcWkebEH4HWl38GfbyUHizAQ7IPfJPwrZ6a7GLWwtwSgZWtxvoDP1quMtyxrYpvYckBmY7clj86bUnsSu4NbLzl8cRvqPnUe26IrexF8Ku8Secb/AFJqavJKrgicLcE5Xyg8gAT8aHtZPcV/s4OtxngblmgfARRtrgFJ8nbdu3pkTMDz0j51NT7hpdi0K5gkog/XMwKDp9grV5K2xUEBYuyZ0J+ZiIqaO/ANf5l2d2I8NpB/UT8gBQToL38Irv4Rju4y9EEA/OmUkBxZx8HlCkbT12mpsx4NwaaFd22CDG6zPpO9RNrZm9VPdAOIt5getWQdCZYp7AmGxGQMNZOxB/UVbKOrcxt6dge6xJJO9MuCu9zh0B191EbVRCaYWzhaoK5M6DG9QKaj+I0HD8Nt1NYcs9z1vQdMoQTfJueAW5AR4KzsRt5gjQVzsmT3V2H6n2+6PJs8Jw5ETeV6fratEMcYx3Zw8vUznP5k7WIQeEAQakckeEV5MU5byZ3ukLKG15D+XTQinem1ZUsbW6QsxnCVtkkz7hv76ozx0bnUwdVKaSQtxFzQgCB+udZlu7Ojjjvbe5fwi8Za3E5hmGk6pJ281zD3iteF8r72KOtxpwU/G36/7oUX7Kh2IHhygCOUHlHI7/Gkk00GDdIeWUi3vy+ZoyVQMTd5DP8AELpmDFU4kdjBFVaKuHHUs3sHNbO+pKTExpPWt8FSsbqZJRpcqpfo+fnQtxi22Ysbbg82QiDynKYI260l33PLZHqm5Vy2cW8qiBevqOkfk1ChGy65w+PZCacwJrQsnkyuHgHv4VjsW9xj702qLFcWRS3cAg3bojzB+1Lpj2Qfd5LBg1fe7ebyLgfSKDco9kGk+7Pf4WqeJFjqXcz96XW3sw6Et1/JTicEzEZrjn+gt8yKZOPZAak+X+hGzwy0CM1vN170k/U0W5dmBRinuv1DLGCAYlAsERpsPhFK5bVIdR3uJS7258QSRPSR7qbTfAtq9yy3ihrlJAHUEb9NKDTWwyl3K3uDTfz0P5UU/IHRX3kbZ/QKw+ooaUyamQa6x0PeEbxJH0oNVwFbgmKwc+K2G2gqZn1nnTRf/wBFkZVwLATmjSeQJAn3nSrFG0XevQLjcOwbxKVnqIq2DrYE0pO7KMlMVyhRWW6j4QPtRrwUv5lciiV7HDPpUJTCOGYTPdtruCwn0mT74oSdIfBi1ZIr5m04PYJiBXJzSVHurUYUbzs7hxIkD3/r1rNhjeTc43XT2dMdcTvgeEb8hWnNNXpRz+nxt+5izDW5aDuZjXoOtV44KzXklSJYcHvBJ57fr60rT1hnXp7Ie8TuKF8XToDWnqJRUfcc7poyctjJ4xkJ0Py/vXOS/wDk72FTS3R3huHD95cFzJ3QDyeejGInWWVRHnW7p4OnJ7E6jK4acbjeq1/G/wCjb/IUXTDkRz/t9KpGirjY/wAQ2VD0gAj3aU+V1E5+NapmUxh1O/M+4CT8tfdS4Yt8HdxbJHHxC2bJJuKRcUMoBJKXAQJICyDAK79TsYra1tRg+IZahJtNNe2/KfFb/nx/Yrt424AMmKBncMw0/wD2DWk0rwed1fMutYy/GgVvMAfaBS6Yk1SHL8DuMJTFuR1hD8wKfVHujPT7MWYjg95dGxX/AEj6imU4+CaZeQS5gljxXmP/AMkD/lgU2vwgaV3YEbGHmS6yOWYn7nWn1PwJUe7C14nGil3A5ZWj5AUuhMfXXATYx4c+JXWBz0B9JOnwpJY64GU75JXVfcWM3/yJHxEmglXcLb8Al65iNQos256Mzn6RTrT3EevtRZgbrk+O4lsjTNkmfcYpZr8xoP8AIuxHDbp1W/mB/gtgH5k0I5F3QZY5eQG3w+6hk3G8w0R9IqxyjIRRku4ScYQfER08MHTzk0mjbYfXvuQe4pBhz8udRWuUTZ8MhctqRILfEfeopsDigDFYMMJAc+ZA29x1p1LyC2uAJbF1PY8QkHKyZl08mBWrVNEbT7C7FZ9M1sCNNJE+utWprsJb8ghuDmD8f7UaEbkcDr0Pyqbi3RMMTyPqf8qHHcZNjPgrFbyNGgk+7KRz9ark1TN3QJSzxj98H0jgeOKhciIp5yPLzrkTbxyuz02fCpL3Nms4Uk3M3hY8yuoHyidtqswp67OP1Mqx1uvqT4ghJYk6hSQOkc/TWpkXubfgGBpJJeRdgXVlLQBlzDeSQwMjb7dTSwaUbNWVSUtPmvyr7/wG8EsEsWaCBtFHBHVJtlHV5EoqMSfGLytMMJHLr9qTqpQn3B0kJQ5WxkMbfKyGpcME+DvYo6t0CYc58plYZyI56Lv1iSOkxz1jY1pVssyS02t9l/kccTw/jBEQT/b7Vnkt7OV0+T2U+QjiV4ZAAeVDM7SQvTweu2Zm22a6pXLmU5grTDZdcunNvZjnMaVowRpHXmlHG1Lh7WuVff8ALkhxUszfurSvbb95AUgIWAJUQdAPyinbV80ee6/JNyUHvp2du78P61/IuItbPZZD5N/5D71KfZnObXdFgwWGOue4vUFUMH1zaijciukRVrgOjqp6hY+9WlIbhuK3l9q4Lg5qw+86Urgn8gp0Hrj7bg5kRW6ZoH/EBVThJcFiku4NibB0KWGI3m2yMD7yVNMm63YH8kDMt2TGGYDq7KPjBNROPkly8AeW9sTZ9JZvoBVicfmLUvkRS1dOouqPJVj6tTNrgVJ+Q1cfc0VikczMH71T6aW6LNb4ZD9jWdHmdgGH3WafW6F00yV7A9S09cxP/TEUqyDaECKGUwczDzk/MifjTUq2F37hD30JB2gQQyE/MUFGQzkiJa2dA6D1U/8AlQ96J7X3Bbthl1DqfRTz99MpJ8oVxa4ZFDcHmP6T/eg4wYVKRWHZSZUx6fnRcV2ZNT7ohfvodjHv/UVFGSA5RZQUB5g+8/nRtoWkytsGTtrR1oGhnGwxG4+Y+8VLTJpaCeFhRcGZWjWYI2j1P0NBp1szb8Pt9RFJbms4fZ0zGckwPrBrBn+R6qcq9vejb8BJIB9lREDqetHpbfJwutSV93/BPHHxNOuhEeun51Jv3OyYF7UC4awPYURJ98Dr5/aKXn2otnNr3thGNxK21GTlvFHJljBKMSrDjlklcjN8WxErnnl4vI+dURhctjr9PCnpoQXcQXQksIByqCM0kiNRyEEwddeVb8eJQ3NjqDpL5sVjiCrcW33gUnmZAA6+8irZY9UTNn63FHJ6Tfuq6NRwzGSGtudV3Mzr5Hn6iscouPPBRlgtpw7g/FOIr7M6Tv06zQjBzdl+DE17mLeF3ULnO6pqrBmErpuCdR7iD8q1t0tidd1SxQXztff2gm12YDtmtXrZfnkuCfk2lIpy4aPLzcZScm92Fns/j01DuwHJ4cR/vH5U2qPgqafZklxt0aPh8OSOYW5S3ANSBr/Ab6nR1I65f/sKtWSLKdLF+ItXV3dZHLL+TUy0sj1IrNq8d7ir5BPzaht4D7ny/wBv9nBnX/auD5IB9jNH8iV8xonE3KgOsg8yNfhVehdhrfc4SSZWyG/pZQferwaWmu4b+QKyXdv2dwv9Vvn55qfbz/Itvx/BAd7yswOpuAD4wRRuPkPu8AFy9c0kW/8Aj+/d06S+/wDsrbf3/wBEbeIvLOikf1kfDwg0ZRTIm0GWbyz40ugH+G6x/wC4VU4S7UPa+f6hJSxGj3JPIs3wJLUPf4D7fIK3DVbZm8wCT9aPqtA9NMr/AMNYez3w6mEij6ifNA0PtZUFxCmdWXoyCfdBFR6GT3oIfiQmDb191J6b7Mf1F3QO72XJOoM8wKb3xB7GebAJOjL8CKnqvwT00Vtw08iPWf8AKj6q7g9N9iBwd0eflP8AnU1QJpmdwNtxcErlGoPMbHy2p1XZmnotS6iJs8PnZFkiB7CdfOOXvrBPe0j0ktMZOue7NV2ZaTtqOvL0odL+Kjk/EFSLcXaOfTed/n9qXImp7C4prRuWiLaeI6sDr0qy1ij7uWV75Ze3hGP4rjipOu/PlWTFj9R2d3BiTSMriccxYySBzFdOOOMUbqilQq4lxPux4d+Qnn1q7HDUzl9f8RXTKo7yfbx9fvcz168XbMxM/rbyrUkkqR5bJk9WbnN7sc8Jvs2gdJ82yn4GsuaMVvTOv0vxOcVpluO/8KxLarbkcuf0rMskOLL8vxLK1UFX1KBwnELLfvQecSPkIp/UhwcmaySeqUm/zJJaumAxBH84U/HNJptUSpxl3DMNfe3suWOdp3T/APmRp7qO3ZifVB57QvzZ5/me2T8XtlvjUSA2B2cXdtxF5tOXL0qxqMtqE3XcYrxdbh8eYeYIMfFTVfpNLYdZEy2/wQOMyXHM9YHzCg0qyV2G033F9/hZXdnnqH/RoqaZHEFCKDqXYjlmePf4hNHf5foDb5/qV/sCEg+MHydjt6mpqZNK+2GjibCIOf1BB+IIoaEw20EpxCy+lzMGnaX+oak9Oa3XA2uPDIX+GpzZwN4LN9m+1FTfZAcV3AHs2pIVyfe41ptcu4KiQu4GBuZ20dvpI+tMp2BxKnwrDWWH+9+ZNMpIDiyJwrxOaAOen5TQ1Imllzd6i6OG93X1mlqEnuhrklszh4ndXcL9PpQ9KL4J6klydXjEjxptqdZ9faqPC+zIsvlEDi7BjQAHqn3BqaMiJqgyvuLTeyfhmH2qXJckpPg5+xkbOR+vcanqLwHQ/JE23EHP9eQ85o3F9gb+SNu+6spZvDJnY6RHQUUop2i3DkcMilLg1PDLuV8oIzL4V3PnIn151lzRp34PVSqeO+zNt2XQS+sn6nn86HSpamzifEJPShq1sAs55VdoSbkzGpNpRRle0uOzAOp0OhHnWHLJZZpo7XQYdPtkYbG8SJaR+HUc9QRWzHjUFZ2HFRjQl4lfYTuW+QPOr4JN7nA634mknHDz5EyWwTqs++tGp9jgqVu2rCbdi1+LOvwP3FVuWTtQ6ePumF4fhli4QFuiSYAKt+UUjyZFyhtOKXD/AGHFzs1iMPBVmVTqClwj5SKp9WMuV+wfSa4ZfhOKYxD4b7nychv+oN9aOnG+wHrXcYjtXiNns2HPmmp94cfSj6cRdciy32lsNIv4MAdbTR/ynT50fT8A9R9y+3iOFsJBvJ/KRt8CaXTIKm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data:image/jpeg;base64,/9j/4AAQSkZJRgABAQAAAQABAAD/2wCEAAkGBxQTEhQUExQWFhUXGRoXFxgYGR0bHBwcGBgcGBwfHhocICggHBwlHBccITEhJSksLi4uGh8zODMsNygtLisBCgoKDg0OGxAQGy8kICYsLCwsLCwsLCwsLywsLCwsLCwsLCwsLCwsLCwsLCwsLCwsLCwsLCwsLCwsLCwsLCwsLP/AABEIALcBFAMBEQACEQEDEQH/xAAcAAACAwEBAQEAAAAAAAAAAAAEBQIDBgEABwj/xABFEAACAQIEAwUGAwYCCQQDAAABAhEAAwQSITEFQVEGEyJhcTKBkaGxwULR8BQjUmJy4RXxBzNDgpKissLSFmOD4nOTs//EABoBAAIDAQEAAAAAAAAAAAAAAAECAAMEBQb/xAA0EQACAgEDAwIEBgICAwADAAAAAQIRAxIhMQRBURMiBWFx8DKBkaGx0cHhFPEjQlIVJGL/2gAMAwEAAhEDEQA/AExvmuVR2LPG4aJCaXuooMKNx2LwSm3m5mke7MPUbyCO0OCzGM0ACm9DXK32N/wx6HqqzKcRsMlqZleoqaWemwTjLJXcXcH4iimW18qMotOzTnxSmqQ54Bx9LV65vkfkOR9KeEtDvsY+s6KWbFHyjWcB4zauJlBJykrruPWdauxyjVHG6zpMuOWp9wrFYdHVhvTNJlUJzi0fMe1nC/2Z5/CxqhwaGzJNeol9RAjB2AHOpTRRjgsk1FGrw9kqoQanlRpo9FHTFeEjt1AwNtv9aOtSuz5GT01OP4Si8pvwsBLqDRRuam7HjWH3cxfcAW/lhLpIjepVmjTfugdS8kEAk6+GlcWP77TNF2dxneWLtgg6DMP16ipXtcX9Tn9Zj0ZoZr+RqeGcTdsGjpbDOuj9QBv74p45H6acUcjP00I9U4zlSfH1Gt7D2b9oqjasuaPWjPHjyRcU+dzEpZcU/wDyR2Wx85XhRtXCPaAOhrzPUTSk4XwZeowqM3RHtNh1KqwgHnrXQ6DOpRomHwzP270cz9a6Ds0KiV3Gkc/lQUQtkV4jH+cUdINRYeIk8z8ZoaSaiscVZTv8RTaEDWWr2gfbQ++h6SJrLrfaA8wflQ9IOsOt8cUjUEe6leNh1IuwvFAfxfOlcWG0Hrj9NDQ3IebHHrUIdHETzE1KIS/xNOa0aIBPwsUNY9IHu4DpRUgtFTYHlR1Eod9nMQ1nwz4aiabMvUwSVnuKYzvLhJaF2p4b7nZ+H4nDFst2LeL8ZtJaNpBM1btVROl0/TZJZPUkzILcKMGijs1R021wG2eJMl0XVUR0OxoJbUVyxqUPTbHL4trji8HFoMIgH9Cpu9zLGEccfTa1UNeFccu2yRmFzzJ1oKcolGfo8WRJ1Qf2pw4v2QTExpRm7pmDDBLVjrZnz/g2E8bE/hMUY7i9Dg0zcn9DQ21Yk5d4keVMzp3Gt+AK3iDcOhPfJMnrFLRe4KC3/Cy/FhiVv2nzOv8ArIjSNxH2o/MrhpV4pqk+BXxXE2703NVbaOpo27NOCEsa0co4baIUZGkMOfWllbCpylakhhgWdbq5TBNU8Fc9EsbUtzQcM4o+EvslwFrd0bL1p4y0XqMObp4dXhUoOpRNXw7iy30K2bZRh4SSBoPv5CnjkU1UF+ZyM3SSwS1ZZWuaM3xy/lc27QmOfnXA6npMX/JpOvP1MvVRk2py7nz/AIteuM5zMRHKutgwQxKooqUV2AApHOtFkpnWY1CMq71qOwNzrXtNvlRSRGwc3D+jTbCbk0vHzoNIKbOrcJP9qFBsYWCY0+tKx0GW8PcOon5GltBpke8uKZMH3RU2Ydy9eKHmD7jQ0k1BlniwjX5ilcAqRL9pU65h8aNEsbtxbyqjSy44eJp+hU0kOLjEJ5UNLDZC/il5GokLKKlyVm6uU5xINaIP20zuYIuloEvFsYh8KJHmRFMkux0cMJx3kxFfxJO5phpTUSk4gxE6VEmUvMeTEciaaq5DDOnyMOH3lnUkD1oS42NKna2NVheLI1vKZkaVmnHyY8mCUJauwtwlvKS0aE6VfDZAjFNOgq9dJGhy5tj0p2wRik/NAeCXKM5BlDDRuwqF2R6npXf9gmy1tbzg51W4kgedTYqlreNPZtMzuQSRv0iibrHPDLAu4e6CBmtiV5GlMmebhli1w+SNu2Gsd6LkMh1XnFLW4+txzaHHZ9x1a4oxu4ZktSwHPZtKrtXa5X7lD6eKhkjKW38DrBcQFy9d71v2cRsDE9dfyplvLd6THkwPHhh6a1/UD7VYvD2lttYbxTr895qjN0+KbTjycvq4ZpRvN52MRi1N5yxaJq5S0qjIsfgDvWCp3plKwONFRmmsWmQLt0o0iWzyXxzFTSDUeNxalMNoszpFCmG0Vd4J0o0xdguziIFBoZMOw/FcvIUjgOpBTcYUjUUNDI5IFfE2jy+1GmgWiAZeRo7g2JZD1HwogHBwz1VsXWyDYc9KgCm5aPKoEiLRo7E3LSjxofdSNs6XR9Soe2Qn4irkkkfCrIyR3IZoadmJb9ytEI3uYeozpD3sl2Nv49pX93aG7sN/6RzoSzKL0x3Zyep62MPqEduuxb8PyuGNy02haNQfOORpoSt6ZFeD4jq52Mzh8RQnCjq4viGOPLNDwzEplg71jyKTY2X4jHNUYjzIGQCdYmrovZI1RencGuMMsMPC2x6EVYh97tckcMpaVIBLLvMbUO5JPTT8MpN4hEuMTmQlWn9elENe5xXD3AjiCCXVQJOhoWi5RT9rZfcQ2Ls3RIYSch3BoFetZMbUdq8lOAvI5NoJq7QnM67CkntuNOelKTfC3NU/Br1gJ3t5VYeyOY/OsubPLHvRxcnxnpraUdnyN7PDAwUlO+O5YHehi6rHNW1uJD4jGX4JaV2MZ2pC97lClQN1PI1fFp7xE63K5qKbvuJCvSmOfRG4CedMhWiKYZp03o6iRxyk6XJouG9ntM97X+UUUdPF0EU/e7f7Gw4NhsIFGW2hJ0M/masjpDm6ecdkqXyRfxPslh7xhkCEjQpp9KfSY2oNbr+zG/8AoRlxXdtLWgMxYdBy9azZ8yxLczzw0tS4Ce2PZ/AWbQ7rOt6JgEsCP5p2+VLhyuaszqLsxQwbFSyzlG55Cr9S4H0nkw7cjR1ImlnMrjlNG0L7jgv6wykUdKBqCBZDey1LVDclos3BzHxNDYNM+ivg6zaS3UUnC1NLDqQK+GPSpTCpIGv2yNxUpoZNARuxUoZFT39IIqUOpNcMu7LcFXEYgSPAniYdegpc2TQqXcz9Rmko8n1rBFEyqgCgchpS43GNHLbbdsI4lat3rbI4DKRqDV+ScWgLZnwXF8FFu66RorED0nSjHJqimdOEU1ZZZwYFBsvi1FpmktYpQgKprEVaqrg7eO51bFd0Fn1MA7A1GzWtlsV4m9JUAAlDy00pbHjHZu+RTisQWJEmCSco609jqKiQs27t2MiO8aeFSfoKVb8CSz48W8pJfmG2+z2Ob2bLdJYhdPeaeONvlHNz/FcMVSkmaHsT2Xv2cXbu4hUCLrowJmNNKGTGtt1z5OP1fxVZcbghp2k4Fcv4577XE7nQKCxBAAE6RprNZ+o6eeRPQ1f1OLVs0fBLaWvYZSOYBmuTj+G9bDJq2a77lqSRDifZuzirpdmCkgDSPvXb/wCK13NMM6jGhHif9H5BOVlI5cqy5JOE9LLV1EO6LMB/o/R7RzErc1jXSqY9Q5ZdCEnnp2uDPXuFDDXClwyfKtkFfJ3/AIdjTx+ouSa48KTGfKRz6ireDo+lqSurKcPi8/hAAddfNsx0AHWla2L3BQd3s/2NbwTtOGKYe6WtlTGYRv0adhVkcj2UjkdX8M0qWfHUrXH9Gq4iiB5AIJGpI8J9G2nyrH8X6dZsEkuUrX5HEwubhvv/AD+go4/hbDMMyBpEHzFcnJ1yWSMa4S/UqqSTF3E+z9lsG9myq2mYeETz866GPqcUve3T+pUm7o+b4fhty3d7u4AGHXX4GtympR1IviNuI3LVtIIGf4/XWljFtjykkI7PE02dNKt0PsJrXdB1vAWLmqOFoXNckqL4Lf8ABjyuqaHqfImj5j29x8DlTqBW5UCt2j021p1jVC6yWBxd6+2W2hJ+lVyUY8sPq0N/8Cctka4A8TEaVh/5uN5NFCrPQq4pwq7ZUM4BU8xy9avw5sWV1HksjnsW2cMbjBRzqyemCtljyNKzYcMS3hwAvtHUnrFcPN1KcrswzyOb3CzjiecVX6spdxKK24gyCc0mpFyTW5FyIMLZt3brtd0zHSOtdpR0JJmzJn9KKo7iuAOJa3DL86s0eBsfVwlyKlJErt1FMrSo7vQTTiT4epuNks22vv8AwgTHryA8zQu3SVmvNlUFqnLShzguxbKWuYq4EzfgteJh5Zj4QfLWr44X/wC2xzc3xyNacMbru9l9/oHW+FYbDjNbsoI/2l45j89B8qbTGO6X5s50+t6vqXWp/SOwPd4250tl7nlbQhfjoPrQc2+/6Bj8Mm98jUfqydj9tcELZAHIu0n4KKX0nLt+rI+m6OH48l/RBlnhmNBGY2QByCn6mg+mfhC//odlJl1/h7Fpd7YXpAb70PSkv/ZIkfRqoxbZUcHhzpltFo39n5ijFS7NP9gThGuH+gtbCENKFyBE91eDf8pOtOoy8foyhpcfyOsHjcuhuMh2y3QUPlGaAfnTpriX7lXp/aGov3F9pd+a7+vQ1Q/h+Bz1qNP5fdBSfbcyeP4PeztctsMRuQjDK6seo5j0+FWei4cbnf6b4lglBY5ez+DMviL1u8ysqnKp7xCNIjUxSUdpLHPGnF8vZirDYls41M8oPPlUa2Nzqqo0nZfiHe3sl1QRcIQtsQSdwetK4q9+5h63EoYdeJ1p3rtt2NySi3WwNogoRMlmZs0Tp/DEUZQi7xdmcH3zxLrMnN9kkq/yLrVhpVb2a2ZgFxAJ2515nL8OnDJ8n3ZT1MIU5Qaa+RcMHcS/+9APToR5Vl6qEsEkpLfb8zlRlcjJ9qeHXBca6QMkwGU7eR6V6Tp80MkFoNcGqoy+IMnxEzWpWF0cwvDzcOkEVZdFdWNuJ8JtrbPUCorskqoyy2T/ABH5/nTWIoj57k8qZCsqVgOVOkJdDvsvxBlukDwyNPdXP+KQksSnHsyuTs2Ny53kFvC42YV56WZZK1Kn5FDOJYJ3tezOmsVZLDng1kiuPA6tGL4HgSt24JMgx6CtfxDqZTxQa4f8hnJmjTBaMzcgSD6VzsGFzty8EjCxFdxLA5tq0Rg0t9hJqS5VCzF8QYSJ3rd0PTa563wg4+bKMPiTAI2B1ro9SqaEzu2ajAY0qAw94qhSaM6Roh2ds37Xe3gUDajLoxHl+dasWNzWpm7puqy4X7WMcLge7s5cPbFq3HhRdC56sx1Pqd61RgoqkLlyzyy1ZHbLsTw246eO6wC+yogD36U+l0SMoRf4bMdxG9hbJm4WxFzlJ8Pz0HwrM5Qv/wCmdWD6iSqNQj+/9ivHdu8izbRE90+6njOVbqhf+HGT5bMlf7R4283+tumeQJA8tBAqt2+WbIdNjhvSGHDcJiLuUXLhAJ5knnzpXivsW+rGCtIJxdm7aAVbcyDDBgQY+fyo+lGDB6/qITXOH4hhmCiJ1gH6xTVfCFj6f/s9yRQ2jD2yrATtv75NB7cl0Y4pr2mn4L2iuqcjuty2BrbfxAcxvNLLJJcGefRYpb8fQ13D+KWCFCOLLGBkPitknTQbr7qMOojw9v4MmTpMi3a1Lz3/ANhWMUTqCrASCNSB/EpHtr1G4+E6lIxvHav7vw/D/YQ8Z4WmLUyQl8LpdX8akc49tdR5jSkljU9+5p6TrsnSy0vePh9vp4Z80x2Eey3d3AVuKTPSPwlTzB61Q7Wz5PX9N1CzQ1xdp/e4VwfEFGDhM2TxMJ3A60skaMi1Y3GTq9jT9jcUWxDXAy22OYrm2BPKTVf4ZKnRi+JY0unUGnJbXRuOK2WfDpauuLt3K7yI0P4TptE02WLli0ydumeaioepOUI6Y7IS8Z4z3LWmuE+G3t1Om1cn0nlnFtbpHNyQeqkYXifaW9eL8kbTKP1vXSxdLDG20t3yXppIW6xO9aEiNkMLjCrj8InWrEkV2xtx7iS92FRpY70ozMyAeoobE3NACDVqKmT7pdyKaxaRbZtkkMDEbGhKqphUdRp7fFm7mQoLAwfdXIfQ4YSbokkomi7IcVLIxunQsInkDpHxq+EoQdLgrVsX8dvZMW+VBsCrDSdJM+lNPEslwrY29J0ks272iJcTjy4lm1mMpMArzAPWmhixwVJHo8PTRxKor8+XfaxhauFbDsEzqPYUeIwTB+Aq5pOPFopnjjkyqMnV83wD43scbtsXrTASubK2/oRy9abHBRXt4OZ1GLDrcEqd8rgxZD2SyMIaYI86XLFTjZzOo6eUHpkbnsRhO9/eXR4E3X+JuQ9OZ/vWfp8Wt2+EZEjZcHxf7Vce4Y7q0cgPJnG4H8ij410UXNaVXcb4l4l2JVVEjzPmPtyo33ZIRvZHyXthx68910tloPiMEiF2GYzv5VTNW9/0Opggktl+f9GRey7GWJA+ZqF7pHHwdrqSFmZOv0paHhJgw4lklbbAJ0G/rO8+dLT+hshFSKv26459ptfM/n+ooNm7DiiuyNXwPEvbCu7GP4SZ/Q3ql5nB3yLn6WGROMV+Y5xWLS00DNbWZhwSoB10AOYfEjyp11cYyqmcz/8AHTywtNN/Lz/BLFcGbOkJZLXF8M6yG5iQJI30k1rdPsc+MnHe3S5E3E+EYfvSiM0xCFlKnON1YkQJ5MPLypFFN7F8eoyKNyW3cBt8JY3MqswOpAZgTAE79YHKq5rembMcvZq7Gh7PdpnwxWziAXtEyp3Knqrc55jnrSxno27FfUdF6qc8b37/AD+qNjxDCrlW4jDwkZSNocwPWSdfU9a1xpnByN8Plff7Ge7ZcG/aLBZV/e2xmQ8yN2Tz6jz9aXNC1a5R0PhfWPBlSf4ZbP69n/Z8ywtzzid46VkTPbY5WjRcE4dneBdULBYFjlBjl61Xkd7fyLn6h48duLb+W5ruz2IKDVWyOcpuHYAdDVOJuPPD7nI67HGb2atb0XcXw3eBrN61mA1SN45QdxVM+nzY82uDr5HEzKEqcftmfxXBWfKq2hbtr7yfWa3Qm+5m0UV3uDsBEA+6n1pkoVYvs+/JG91MpoVxFGL4aynVSD5ijaAUjAPUtB3H120Eq2NsrlSI2yDqdqZuhYq9yN3FcqCj3YXLshhwa8uS4H9gxrOzVn6mGpI0dN0s+olpiMUZirW0BYgZ5HQHfzpMeKMU1ydrB0WLp6l+W/kV4vHySjHvCwUpcJ8I01Uj1501JI6WPCo7pVV2v82UYniDC2UuEE2bpUBTqDG/QqYOtFrsW48cHPVj2tb/AH5GuExXfWLVuzeW1ctsxhjlLZv5ucbRQ7UUzj6OaU8kNUZJcb1XyNndu2GvYexcLJikthy66KdJZSeYIE+6rHTaT58nFgs0cWTLBJ426p8/J/kZjE2bGMJDKVVLhCXV5hzKg9ddqpeV9vI/xDomsak37q3X05NFxG0uCwORCZ9hTzJaSWnrE1uhHSqPOLeRoOyFpbeEtLoAEDt6tLfanZHbexhe1/at2uEqTkBOVdvKSPOs+8nbOzixRxQSrd8mCxXFGYyqanUk66+6orLGkkRtYxywDHbcCNBNOkyiUolfFMUrJlA1LZifdEHr+vdJ3fyDh23Fw4eecg9BH32oUzTHOk6DcOHtW7kKrBgASQCVIMgqd1OhBjcH0pJY9jRi6tOa+X3uPe8TF27z2y1l0VGe1I7oqixo0zm0nXck1S4J21/o14s0sMoRl7k7p97f+BPhsYQykZmIKwN9joOc8qpaTOs3HS72W5q+0/GoSzZvFTiLLm5K+EDNDBNImGkSvJeR3029ovk82sMblkx/gkqV9+1/nzuavgHGbPEg1m/bUXSuaQo9mILA7iCR8RWmLUlT5OPnxT6d6ofh++TI4nEpbxRQuxNvwkhcwYjflPlVWVpSOr0MJ5MFqv1odLYttYZXtMqZnPsEFQJZSJBmWj57HetpaWqodSn6ylGSb2788J+OPvYs7PYsNavYdZIDYdkMfiN1NI9ZPvmj00m9n8jJ8UxenJT4tPY1vDsG2dlddpg+h++lbTh3sfDONYYWsVfQbLcYDyEyPlXNaptHv+gy+pijN+EWcNvANqdKWatbHSVuJvr/ABS7fwqHMq20IWF02GkjmapnKbx0+xxYdNiwdS1TcnvvuRudr7Rde8JDKoU+6jrlJJs4/UYY45uMWM8J2jsXNFuCelHVXJlcAkslzw511260U0xWmiu3h3UlQwnketSmiWmDX0uzqisKVphVA3iO9gVLZKRhbt6WMneupVKkYb1O2VPd5UKDZANsKIOdkafDoqm1h8k98VIudOR9azyds9V02D0cLnF/h5XlguOwpw7Let3Fu2rdzKchIj+VugMb7UtK9jZjyetH05pxk1e/+BBNuWJJgqxUDdWnwg9RH1qbm1ynsv1LeH8RKuzMguDIVcMNcrDLM9RIg0CrLjhJaU6d3sX4PD2Ltpx3oS6pBQ3NFZAIKyNA0waKpi5MubHOLSuPeub8/Qe8B7YqgNrFIHyoyW70S6yIg8yKMZJbMydT0DnLXglW6bj2f+xlw3HWg2Cw1tw0Mty4YgHK0oPM/lSpL2pedyjqYZHHNnmq2aX6bjPt3cJt2xP4vdOv962nksa3CeF3v2jDLZzFSUAEyASmYkGPIb/XaptLYsjeN6l2MJjcC+Zg6ZVEgeJdfTXX4Uk7TOjhmpR2Ykfh9wSUBG+jafCl4DJsAtcOuudSyjf1+Ao6UluVxnKcqirY3w3ZwAgtcG4ncnfpGtK8kEaIdJne+wVieH2LTSpa7G4EJvvr4vjpvtSSzJcGzD8Plk/G6+/yDhfRrQtJdi2XVitwaggR7UFSDOoOn1oeuiS+GSi7knxtX3f+SvF9kra+INnWPwsOfQjlUycWgdPkd6W2vqZviXCntOhtZnV2yJlnNngHKANzqIgCaENMkWZsuXHdvb/ABxa5dNxmue3JzQAJPMkDQk9at0pcmWHUpxq9g7gHF79q4bqPkbKyltCYcQf11qatIksccq09hxw3E5JJR2LCCZInpMakSJPM+VZ5zbdnVx9OtKSaX7/bNhw3F5Lim/ZKBgCXZ3acywcsbiCT4p189aZOpW1/Jjy4nKL9KV12SS4f3xQb2H4cz3Ll0gZFuZ1PXLnCaf7xaORAq/BGrl5OZ8Uy6pxh4W/15o39o+EdY/ua0cHJ5Pzj2mxIfGYlhqDdaPjXOny2e4+HvThjFrsijDYgrtz3pas6sXdWObOPGQbE7is8o7mPrOphjtJ7lhxmbVrSmocB2+SSNa3NoqeoqW/JW4jJe5bZ2U0EK7GfDMeIyswMbEnWoK0V4zFXD/qnjymigNFA4tixpAPnTiUZa4IH3rpowPYFUdDNEFBfB8L3lxRpz38hNLPjY09Gl60bNanF1wyMHtd4FeUObVUuDcN6/WsylW1HpX0zzyTjKtt9uWvkANgsPZtX7QvhjiERrUgxCnMMx2zHaomvJb6mbLkhkcK0tp/xsZY3V7kpl/ed5mDfy5YK/GDQN7jJT1XtXHzB799mCszSYyRzCrEA+XT0qb0UxcU20qJDDi5cYWZggsquQDoJKg7E7xU2YmuWOFy3+gzwnGLZATE2FbTKbiiLo0gGToSvnUutmgPFK9WKVN70+B3exCG5bGBU3BZRD3rggyHzkHTTpPrRf/8AJSoz9OX/ACHWpvZfSjR9onFxMyiUuAOsfxjdT55WYR1IrUne55FY6TXdCrs/xprdxbTiQjGIjNrJ0OszJ01nMY1op0xmnKDa78jfH3ECZwJB105z8qWTbZfjSSEGOvqFJiCwkD106dNfKR7k3L1UvvcVM5UeBSSd+mv6+VJOTfCNvTY4R/E6QKLV4/xKDoYGsbwKo9OXLR011GLi0XYTCXCYyxOgGknnudzQ0vgtlnx1d2G2+HhDD+EkkQQF89z96jhXJU+oeRezf9zR8M4I6qWBbKVJyKw8QPhOsRqOeu1XrH3/AMnLy9SnKnzfNcP+Rzwzs9aFi/ZuLLXdVQkFkKqCrB19kk5SBpBHlVmLGlZh63q5TlFrhbX534oR3+CLewqXb6qbolLjTBciIcban8Q61ZNtRszY2vUcFx2EOM7NhFzLbaDz309OVVO5djZinHG+RV/hbj2W03lhrp6/qaocKO1h6uDjTNZ2W4RfvqqszCypjMxkDaQs7nTb6U+PC3zwY+t63Fjb9NLUbb9pUAYXDaAe2w5aa69Y3PQRWxI81Ntu5cgvazjC4LB3CxObJsTrlOg9GuHT3sdlMJOXYtxQS9/Zfu/v73Pzxbv3LjFjBZiSfMkyaplpS3Ori6+cUkkMrNq5zQ/WszcezL5dd1EtuF8iwWlnUEfEUtvsZdm7ZeLQ5Mw9DUtkaXZlg7xdrp9CKFxfKFqS4Zdbxd4fwtUqBLmHpxC2yEPYYONip0PwpXHwyX5QB+2W58QuqOtNpfYXUvmWtft8sQwHnRqXgFx8lVnDCDvW/gxJXuQFgAnSIqWiUwjhgUXk1KqDqRuJqSqi/o5OOaLQ1xOHe33dy0/eKRChhOaDJQjmQazUeujOM7jJU1z8vmhNiMRnvB76MFn2QI0GuUVDTGKWPTje/n5+Si1ZW7dcyLdsZmMmSByA6mYFTliZJzil3YuW1mJGmxOpjYT8ai8leSrprk68sASwlYXLzygdamz5FqSaUeBjhMQ1jw3LSPbuAMMwkbbqw1VhJFTjcV1lls2mu4XhrF0Ydct5Ft33Klc2vg1ltNBt8qnbnksc4PJvFtxV3XnwaTspxJHH7PcaCPEIIkBfxLOgiTPKNSILst2GW1M8XKf/AJJLum/z3Lu2vA3RxiLYzAgZwBGqjVlEyB1B1UjmDIulETHOnXYXYHj4dStzMOrqJPq6DU7xnXXqCTotp7M0KMobw48BN7BOES4o7xANLiHOCI00G0GTrrQcXfyLIZYcPZ/MHw3FFNxRcMCYLnl6AQZ89KiVbFzjta/QS4vi1yWW4VJGjd3AAYeka7zFUvVVM6XTww3a/cAxOLLQzvm8MLoY0/DMCWE6nbzqvRW/k34ckI2oKt/v8j3E8QAVKkkEaa9DBHr191HTatFmPqNLcWtzSdju2D2R3TBnUnwZYLKxMkgHeekjrRhkWNb8GLr+hXUf+SDSff5rsbjEcIN1w9u4EuOpZSQVzHZldDpmBiRoRzk1qUVLdHA9d41omrS7f5T8fsZZOMlnaxfYW7oaBmHhzAwpMbRMa6ecaUNaW0gz6ZusmLdc8713NDwTEXL1oB7bl5ILKRkMdCQB8Jpd0xG41dr6b2E4q5Ysn99cDsNe7tnQf1v9tD60XNR+YsYzyfh2QE3GL2Lbu7C5La7ldABtvso86eKb3Ysoxxryxpg+IWbCtbsZblwDNcuHS1b/AJnfoOSjVjtPIzlSJj6aU3qnsuyXL+SX3Xc+TduuPnE3ygdjbtk+JhBuPsXYcuaqv4VnmzVm1WrQ+TaWnitq7L+/m+/0PcG4Ej21d2IkSIUddNSddNa5vUdasc9CV/mK8ij2sMx3DP2ZM5zMjEBXQnwneGXWJG2pGlHB1GPOmlz4ZdjzxfFo7w+475lV1Ij8YE69POrHBLcv1t9wy1w1nXJ3COw/ECAdPOltLe6JN0rkhrgeyuFbC3LjM3eKhcBW8IgTEnc6RUhkUk2mZHnWtJLYz1vA2ubXLfquYfKm9xo2LU4coYZcQk/zArQ3a4JddwxuCXmGmRx/K4+hoLYLkD3eE3FMGySf6VPzpr+YoFgnDKRXQmtzFjltQUMOOW+9VJsvpC1/E7BRoumnM1bfkpap3EKtOlu2RcZywOZAD4c3u1EjmKpqj1fR9U+pSqrW0vNFuLx99bCnvLTLcBEaF1G0a6j61LdGmOHE8tJNNfkmI71nu8wdZYqMpDbTrOm+lKy9++pRO4zhL2rNu68DvdUXmVH4vLWpWyZnhmjOUortz/QNctsqqreFXhx6agH61ArS1ceSNlyI8JdVMsNcpE8wNhRq+BJPTGpcvYNt4xO8m3Z8IWSjEvBjUg+XnU+iCtWnTKW/ngzdzEXVvC5bZlZGlGB1BGxnrV8KSPG9RBerKvLPqnZLtyLqqlzIrwAbZhUc8jbY+FG/9tiF9nKy+zTRnWxbLApQU7/P5/Pz9efKY24l2bwuILG1Nq6BL24giebWjDAae0u++tWOKkUxlPE77GZfheNwTG5YckD2jbOaP61IBA/rFV1JGlSxZF7v6BuKdqLt8AXMPh5BkkW/ERO0zp09/Kg5ya7FuPDCEuZfQVWsRakZ7GUAa5G89IRtB5g0jk6/o0RVy2lXf7oPwXDcHcBLXypnMFdgPKCCqjly+O0L6mnsNL1W6T3KLfZ3Cm4LZxu8wQoYTI5qxE+W9PHJCrexTkyZtSpX+YeezWCQ5Gx0kyQMmXX1IMVPZPuT/mZ8bvShrwXiOFwoZFvOwY5zJzDNBEiFUA67zrpO1SPs2imJmnPqKc3FfzRZjO1dgMXSyHc7uVE/Ez9ae8kjM8eOCqTsXYrtFiL2jXFtJzlgojzJI67Sanp//TGU4p1FbFdjGWAVCi5im0hVBt25P8xAYz0VR61LjDctSyZNo7Jff0Q04nea3bX9vvjDqfEuDsKM5H9H4Z18dw/Oj6j77fz/AKEhiTnWP3Pz2/3+VIz2O7RNfHcogs2F1S0hmW/idjrcf+Y+4Cseacpc8Hah08cEdaeqXd/4XhCj9lDakMNeayPlQujiP3O2NMLiiiBJXw+z5g6xBrBn6fVNzXfn+yjPia3RoeHXkxOEvWAYuZTAJ5g5lgnlmArmVLp+qjN/he36lWJ77CfgvZ+7ct385KukBQy7GRMjmMs894rvTnFPg163aVjyzdTC2pSA1z8WphdNfU+Vc6Tyznv+S/yaF0+TLLRBW2BnGEoVGobQz06ADRRWmOOq1djsdP8AA8cN8sm38tkRxmDtf7Pvl2iWB5CeXWa0aoPgWHwjVzP9ADHYZ7YDLezKQAZAlWj2SPODBG8HbamaXKOd1XTZOnnUuOz8gtnFODrBHwPyoMzfUYNxCYP7wejGKW2GkIEvEMBz+1dM5oVe4kVWeugpNI6nQOMTlXTfc+ppqBqBr+InU/Co1apjY8ksctcHTCMPilHt21fMhCiYgnZtNyKzyx1wek6b4usqUcntd89n/RaFV7fgSGtgm4S28nSFPSq7O1Gfu5tPj/st4gt+89tDdF5yoCBWkAfw8gCOdF267lEVDHCUktO+/wDYHjbrC6CfatlQBuAU0j00qXuF44uKXnf9QO5iWzs0kFpnLpvrGnKmj5KJ2nXYrtYhlDZWjMMpg7g/an0+CpyT5BrcFoVwD0PWmrY8tkpZHXkJv4YgAtEExpHxjpS32NfTzWlwY04d2ovWctt8t62sZFuSSn/47gIe3ofwtHlVkZOivJCKlRpD2zlViWIYDLiIfL1KYlctyfN1J8zR9UK6dPn9V/lf0L8S6XJdVygkl8pS8JIO7Mbd1esAHn1oTnFr7Y8Mc18/2FOJQCfGsDbMLqHWObJA0PWgpL5AlCVd0LXuKNwh05XrZ+809lNpk7eJXQgbnT96nOPPaN5250LXcsSd+0ss4leSWh5tdT6CT8KbUhXF+f2GOCwV+8f3VsuJ3tWr7/AhFHzptyule+35pBlzszigCb7rhk/jxDpZ/wCWXuHXoKDcvv8A0GHpXvv+/wDNIDuYbh9vW5iLuKbTw2ENtJ8716WIPVU9KRtfUsUZy2SS/f8AjYtu9qntpkwdpMKG0LW8zXSIG995bmfZiKr1vtsan08YxvJv9eP0M8qEsWYlidSxkk+pOppZT2NfSdNKW/CGNi0FBOpMHQb+IR8YM1nctTRs63Ti6dxR1JXKUuPPMERFO9+Ucz4d0D6ht6mkg1OIvM7x1Ab6iq9KR3YfDcEVUlf1GicbvXCqgWU5ZhaCtB/mWDWfLhhkfu+/2swZvhfTweqKf6m1tWke0FXMXCAOyc31knrymafTr3Xg4Dg1K3tuB3+DI6rlEMBBQsYkcwG+lDTJr5nY6XqpY1U/1oFbhBTUifKqpKaOnHrFPZMCuLr51IyNkHsEYCwt1hYuRkuGFJ/DcghWB98QeR61qwu3pMPxPDGeFzXMd/y7iTF8JRWKZhmBMw5HyNDXJco87oiUrw1Rp3lwe9aPqfImj5iTuIPhPvNdKqOacNkz6Dn1oBKnTWJn0qNhSKH0A5Hz3oBRC74Y0kxr6n8qgWjwS4gzEh7e8jcevOllFM0YeozYfwSGnDriOyFVzqNcpOUmeWYVRKFHZ6f4spLTk2fnn9jqO1rM0KCcyQ2pEjUgHy0mkujsOcMqVO1zsKLz61djjsY8+RKT3BbmIjkTV1HJ6jqlFUi6y6MfZK1W7RylTe4cLAg6zpprtBnbpv8AGlS3sdbMAvJJ132+X9qeyxwcnuQ7yIJ1j3faDRofdUVYjEMxJnzoxihXkm3ydt424ogXHA6ZiB+VFwi+wyyZI8NjHA9psXa0t3WjmCFYfBgRQUIoMskp/i3/AELW7W4zMHzpm5HubJ/7IqKCuySVRXzLl7e8QG2IK+lu2PolOk/JS4xfYExnavG3Qe8xWIYHQg3WA/4QY+VSn5GUYpcCy2kmefXn8aRsaKXIWwRVnUnpHOkTk3RrjOKXzKLt0uwJ5frTyqyMFFUNKfqSTY1sFFUkgsx+C+Z68tKyTTbOxjelJIvttoXOYTMZeRH2ilXJi69+o44l3fJfgMWIYXF7wNB3IIjoR5Gg/kdPB0/pRSg/9jnAYG20MucA8ysj47VnnJsbJlnHZ1ZpbHDrdpM5UTyMfOm/DG2cqeWeSelDTs5jQoYe/wCNWYciSMnVdO20yni145sw9kmqc03do09NiWmnyFYbEd5bObcCn1a4biSx+nk2M9jCAxAHx3rJDk7OG3G2wMqxIgwSQAZ5k6enrWrHTdI06oqLsq7R8Eu98xXCKQdSVmQ34gSOjTWlvS6Z47NGLm9LtefIoGEjRsNfBHR2j5ilcvmV6QSGH4R8a3WjFTIMtw/hHxqWiUwS/aZSCxMdB09aDfcZIJwWCS8SSdeRJ1HpVbmWKFhNyybPiuhWUTDbfHrS7vgekuQFnwzKzd4VYmQqCflRTlfArcPIFbsOqyqMJ1BJg/CmdCq+yD0x9wgB7auANdf0arcS+GacHcQS9ghdYeJU30En4zTxmojTy5Z8s9b4YVIysD5DX41NRn0O7DDhyRqgWNyKWxqKzZ/9z4f2oEr5lGLtRB5H9fnRi+xsq4qQBoZPX9GnEKLiAGnTYukremRJEZPKpsVW+EeQe7rRLIqzxUetRB0IsA01qF0YprckhjQUrVhpcHXfSSefxqJU6QraW7LMLaJ2E1JOjV0+OTVpX9EMsJw+7cOVRvv7qzylFbs3vFn0tqIxvW7tpHBRgCPFK7GNdxIiqVFN7nLlOXrRvyjUf6POx3fut2+B3QUOFmS8+zMbL67x0oUnKjV1/wAVWODx4vxefH+zZ8cwF9HBw5kD/ZmAsDl+tKxdV0KnLUnT83VHnIZGncmLeNK3dy4ybyOQ2OnlTy1enHW9+53+iab23ExxRt90IJZ25fw5Z+8f3porY3uClfhfyF3MfmbKZ1kr+EkAzy5wfhFGTvkWOKla/sYcAOjVMHcz9ZyhZxf2jG1Zttbo6PSfh3FVu2xYBZknSN/X3b1qx7s3OUVFuXBzjPEX7zPYW+Fbxyjc3JYjL5MSJ/KrnuzyvWwlDLplykl+ipftQD/6kxI0L3/egPzo0zJt4YHmujazc+K1fqXkz0/DK7Zu80yjzIn5UXT4Ir7kV4hbBKm3dY9MlL7g3HiiN/C3LsG1aNgDWSRJ91G13DTfCohYQBh3s3GBjxGY9BtQ1VwHR53CMRgLczb8Lk8tf8qmqw6UuCS96B4lGnOdaX6DIoYWySXYLHuqOUl2JUe7KbjWzomd/JVJ+f8AemT8iuu24bhBcUapl00k6x6CkaT4GWpLctS9uIzTruBFRprgCd8kFQso8KDnJP5Ci5VyBKwXiNgwCSGnUR5a0ie+xu6anFwkJHt66c9a0XsI4U6QOwj9eZ+1OitOtilk0mmT7AfkqCyY0Hv6fWmbpWVbNnQKg6RwGiG2joepQVM8WqAcyzD2CxpZSUVZd0/TyyzpGnw2AZABGhEg9Z5zWGWRPdnruljDFDTHsaLA8OKhWA35+dY55XK0wSzq3E02KtG9h8jAFQDmIBziRyI3EDYg0cWSSjurSOD1McSk27vt4/7DOzeM7hGsWwQEIQZt9NSIOu3M6SakcsnKTexw8sXknfkAwXadnY97Ey0qLfuEOGEep3mq8sMjepT/ACaVf2dPL8FbrRTXlujuK4kr5gwISNNMxkdddZ1p1K4aZc/Lg3YfhzwxWh2xZxxs1hWtkxbZDzBIAg6b765ZqyN0WY4ShkrIt3f3/sAF4NcTK5OVSTMkENoSDOhkjlrFBcbmmqi7XLNPwk5UJ6mpB6YtnO6j3TSFHEbysx3BrNHeVnT6eEoxKeHMVuq6kN3c3CCY0QZjM+XKtuJb2W50pYnCW17fm9kLcfh7JuMWuw86lEJTfkUmB9KjcrPPdW08z57c88LkiLRgZcWkebEH4HWl38GfbyUHizAQ7IPfJPwrZ6a7GLWwtwSgZWtxvoDP1quMtyxrYpvYckBmY7clj86bUnsSu4NbLzl8cRvqPnUe26IrexF8Ku8Secb/AFJqavJKrgicLcE5Xyg8gAT8aHtZPcV/s4OtxngblmgfARRtrgFJ8nbdu3pkTMDz0j51NT7hpdi0K5gkog/XMwKDp9grV5K2xUEBYuyZ0J+ZiIqaO/ANf5l2d2I8NpB/UT8gBQToL38Irv4Rju4y9EEA/OmUkBxZx8HlCkbT12mpsx4NwaaFd22CDG6zPpO9RNrZm9VPdAOIt5getWQdCZYp7AmGxGQMNZOxB/UVbKOrcxt6dge6xJJO9MuCu9zh0B191EbVRCaYWzhaoK5M6DG9QKaj+I0HD8Nt1NYcs9z1vQdMoQTfJueAW5AR4KzsRt5gjQVzsmT3V2H6n2+6PJs8Jw5ETeV6fratEMcYx3Zw8vUznP5k7WIQeEAQakckeEV5MU5byZ3ukLKG15D+XTQinem1ZUsbW6QsxnCVtkkz7hv76ozx0bnUwdVKaSQtxFzQgCB+udZlu7Ojjjvbe5fwi8Za3E5hmGk6pJ281zD3iteF8r72KOtxpwU/G36/7oUX7Kh2IHhygCOUHlHI7/Gkk00GDdIeWUi3vy+ZoyVQMTd5DP8AELpmDFU4kdjBFVaKuHHUs3sHNbO+pKTExpPWt8FSsbqZJRpcqpfo+fnQtxi22Ysbbg82QiDynKYI260l33PLZHqm5Vy2cW8qiBevqOkfk1ChGy65w+PZCacwJrQsnkyuHgHv4VjsW9xj702qLFcWRS3cAg3bojzB+1Lpj2Qfd5LBg1fe7ebyLgfSKDco9kGk+7Pf4WqeJFjqXcz96XW3sw6Et1/JTicEzEZrjn+gt8yKZOPZAak+X+hGzwy0CM1vN170k/U0W5dmBRinuv1DLGCAYlAsERpsPhFK5bVIdR3uJS7258QSRPSR7qbTfAtq9yy3ihrlJAHUEb9NKDTWwyl3K3uDTfz0P5UU/IHRX3kbZ/QKw+ooaUyamQa6x0PeEbxJH0oNVwFbgmKwc+K2G2gqZn1nnTRf/wBFkZVwLATmjSeQJAn3nSrFG0XevQLjcOwbxKVnqIq2DrYE0pO7KMlMVyhRWW6j4QPtRrwUv5lciiV7HDPpUJTCOGYTPdtruCwn0mT74oSdIfBi1ZIr5m04PYJiBXJzSVHurUYUbzs7hxIkD3/r1rNhjeTc43XT2dMdcTvgeEb8hWnNNXpRz+nxt+5izDW5aDuZjXoOtV44KzXklSJYcHvBJ57fr60rT1hnXp7Ie8TuKF8XToDWnqJRUfcc7poyctjJ4xkJ0Py/vXOS/wDk72FTS3R3huHD95cFzJ3QDyeejGInWWVRHnW7p4OnJ7E6jK4acbjeq1/G/wCjb/IUXTDkRz/t9KpGirjY/wAQ2VD0gAj3aU+V1E5+NapmUxh1O/M+4CT8tfdS4Yt8HdxbJHHxC2bJJuKRcUMoBJKXAQJICyDAK79TsYra1tRg+IZahJtNNe2/KfFb/nx/Yrt424AMmKBncMw0/wD2DWk0rwed1fMutYy/GgVvMAfaBS6Yk1SHL8DuMJTFuR1hD8wKfVHujPT7MWYjg95dGxX/AEj6imU4+CaZeQS5gljxXmP/AMkD/lgU2vwgaV3YEbGHmS6yOWYn7nWn1PwJUe7C14nGil3A5ZWj5AUuhMfXXATYx4c+JXWBz0B9JOnwpJY64GU75JXVfcWM3/yJHxEmglXcLb8Al65iNQos256Mzn6RTrT3EevtRZgbrk+O4lsjTNkmfcYpZr8xoP8AIuxHDbp1W/mB/gtgH5k0I5F3QZY5eQG3w+6hk3G8w0R9IqxyjIRRku4ScYQfER08MHTzk0mjbYfXvuQe4pBhz8udRWuUTZ8MhctqRILfEfeopsDigDFYMMJAc+ZA29x1p1LyC2uAJbF1PY8QkHKyZl08mBWrVNEbT7C7FZ9M1sCNNJE+utWprsJb8ghuDmD8f7UaEbkcDr0Pyqbi3RMMTyPqf8qHHcZNjPgrFbyNGgk+7KRz9ark1TN3QJSzxj98H0jgeOKhciIp5yPLzrkTbxyuz02fCpL3Nms4Uk3M3hY8yuoHyidtqswp67OP1Mqx1uvqT4ghJYk6hSQOkc/TWpkXubfgGBpJJeRdgXVlLQBlzDeSQwMjb7dTSwaUbNWVSUtPmvyr7/wG8EsEsWaCBtFHBHVJtlHV5EoqMSfGLytMMJHLr9qTqpQn3B0kJQ5WxkMbfKyGpcME+DvYo6t0CYc58plYZyI56Lv1iSOkxz1jY1pVssyS02t9l/kccTw/jBEQT/b7Vnkt7OV0+T2U+QjiV4ZAAeVDM7SQvTweu2Zm22a6pXLmU5grTDZdcunNvZjnMaVowRpHXmlHG1Lh7WuVff8ALkhxUszfurSvbb95AUgIWAJUQdAPyinbV80ee6/JNyUHvp2du78P61/IuItbPZZD5N/5D71KfZnObXdFgwWGOue4vUFUMH1zaijciukRVrgOjqp6hY+9WlIbhuK3l9q4Lg5qw+86Urgn8gp0Hrj7bg5kRW6ZoH/EBVThJcFiku4NibB0KWGI3m2yMD7yVNMm63YH8kDMt2TGGYDq7KPjBNROPkly8AeW9sTZ9JZvoBVicfmLUvkRS1dOouqPJVj6tTNrgVJ+Q1cfc0VikczMH71T6aW6LNb4ZD9jWdHmdgGH3WafW6F00yV7A9S09cxP/TEUqyDaECKGUwczDzk/MifjTUq2F37hD30JB2gQQyE/MUFGQzkiJa2dA6D1U/8AlQ96J7X3Bbthl1DqfRTz99MpJ8oVxa4ZFDcHmP6T/eg4wYVKRWHZSZUx6fnRcV2ZNT7ohfvodjHv/UVFGSA5RZQUB5g+8/nRtoWkytsGTtrR1oGhnGwxG4+Y+8VLTJpaCeFhRcGZWjWYI2j1P0NBp1szb8Pt9RFJbms4fZ0zGckwPrBrBn+R6qcq9vejb8BJIB9lREDqetHpbfJwutSV93/BPHHxNOuhEeun51Jv3OyYF7UC4awPYURJ98Dr5/aKXn2otnNr3thGNxK21GTlvFHJljBKMSrDjlklcjN8WxErnnl4vI+dURhctjr9PCnpoQXcQXQksIByqCM0kiNRyEEwddeVb8eJQ3NjqDpL5sVjiCrcW33gUnmZAA6+8irZY9UTNn63FHJ6Tfuq6NRwzGSGtudV3Mzr5Hn6iscouPPBRlgtpw7g/FOIr7M6Tv06zQjBzdl+DE17mLeF3ULnO6pqrBmErpuCdR7iD8q1t0tidd1SxQXztff2gm12YDtmtXrZfnkuCfk2lIpy4aPLzcZScm92Fns/j01DuwHJ4cR/vH5U2qPgqafZklxt0aPh8OSOYW5S3ANSBr/Ab6nR1I65f/sKtWSLKdLF+ItXV3dZHLL+TUy0sj1IrNq8d7ir5BPzaht4D7ny/wBv9nBnX/auD5IB9jNH8iV8xonE3KgOsg8yNfhVehdhrfc4SSZWyG/pZQferwaWmu4b+QKyXdv2dwv9Vvn55qfbz/Itvx/BAd7yswOpuAD4wRRuPkPu8AFy9c0kW/8Aj+/d06S+/wDsrbf3/wBEbeIvLOikf1kfDwg0ZRTIm0GWbyz40ugH+G6x/wC4VU4S7UPa+f6hJSxGj3JPIs3wJLUPf4D7fIK3DVbZm8wCT9aPqtA9NMr/AMNYez3w6mEij6ifNA0PtZUFxCmdWXoyCfdBFR6GT3oIfiQmDb191J6b7Mf1F3QO72XJOoM8wKb3xB7GebAJOjL8CKnqvwT00Vtw08iPWf8AKj6q7g9N9iBwd0eflP8AnU1QJpmdwNtxcErlGoPMbHy2p1XZmnotS6iJs8PnZFkiB7CdfOOXvrBPe0j0ktMZOue7NV2ZaTtqOvL0odL+Kjk/EFSLcXaOfTed/n9qXImp7C4prRuWiLaeI6sDr0qy1ij7uWV75Ze3hGP4rjipOu/PlWTFj9R2d3BiTSMriccxYySBzFdOOOMUbqilQq4lxPux4d+Qnn1q7HDUzl9f8RXTKo7yfbx9fvcz168XbMxM/rbyrUkkqR5bJk9WbnN7sc8Jvs2gdJ82yn4GsuaMVvTOv0vxOcVpluO/8KxLarbkcuf0rMskOLL8vxLK1UFX1KBwnELLfvQecSPkIp/UhwcmaySeqUm/zJJaumAxBH84U/HNJptUSpxl3DMNfe3suWOdp3T/APmRp7qO3ZifVB57QvzZ5/me2T8XtlvjUSA2B2cXdtxF5tOXL0qxqMtqE3XcYrxdbh8eYeYIMfFTVfpNLYdZEy2/wQOMyXHM9YHzCg0qyV2G033F9/hZXdnnqH/RoqaZHEFCKDqXYjlmePf4hNHf5foDb5/qV/sCEg+MHydjt6mpqZNK+2GjibCIOf1BB+IIoaEw20EpxCy+lzMGnaX+oak9Oa3XA2uPDIX+GpzZwN4LN9m+1FTfZAcV3AHs2pIVyfe41ptcu4KiQu4GBuZ20dvpI+tMp2BxKnwrDWWH+9+ZNMpIDiyJwrxOaAOen5TQ1Imllzd6i6OG93X1mlqEnuhrklszh4ndXcL9PpQ9KL4J6klydXjEjxptqdZ9faqPC+zIsvlEDi7BjQAHqn3BqaMiJqgyvuLTeyfhmH2qXJckpPg5+xkbOR+vcanqLwHQ/JE23EHP9eQ85o3F9gb+SNu+6spZvDJnY6RHQUUop2i3DkcMilLg1PDLuV8oIzL4V3PnIn151lzRp34PVSqeO+zNt2XQS+sn6nn86HSpamzifEJPShq1sAs55VdoSbkzGpNpRRle0uOzAOp0OhHnWHLJZZpo7XQYdPtkYbG8SJaR+HUc9QRWzHjUFZ2HFRjQl4lfYTuW+QPOr4JN7nA634mknHDz5EyWwTqs++tGp9jgqVu2rCbdi1+LOvwP3FVuWTtQ6ePumF4fhli4QFuiSYAKt+UUjyZFyhtOKXD/AGHFzs1iMPBVmVTqClwj5SKp9WMuV+wfSa4ZfhOKYxD4b7nychv+oN9aOnG+wHrXcYjtXiNns2HPmmp94cfSj6cRdciy32lsNIv4MAdbTR/ynT50fT8A9R9y+3iOFsJBvJ/KRt8CaXTIKm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data:image/jpeg;base64,/9j/4AAQSkZJRgABAQAAAQABAAD/2wCEAAkGBxQTEhQUExQWFhUXGRoXFxgYGR0bHBwcGBgcGBwfHhocICggHBwlHBccITEhJSksLi4uGh8zODMsNygtLisBCgoKDg0OGxAQGy8kICYsLCwsLCwsLCwsLywsLCwsLCwsLCwsLCwsLCwsLCwsLCwsLCwsLCwsLCwsLCwsLCwsLP/AABEIALcBFAMBEQACEQEDEQH/xAAcAAACAwEBAQEAAAAAAAAAAAAEBQIDBgEABwj/xABFEAACAQIEAwUGAwYCCQQDAAABAhEAAwQSITEFQVEGEyJhcTKBkaGxwULR8BQjUmJy4RXxBzNDgpKissLSFmOD4nOTs//EABoBAAIDAQEAAAAAAAAAAAAAAAECAAMEBQb/xAA0EQACAgEDAwIEBgICAwADAAAAAQIRAxIhMQRBURMiBWFx8DKBkaGx0cHhFPEjQlIVJGL/2gAMAwEAAhEDEQA/AExvmuVR2LPG4aJCaXuooMKNx2LwSm3m5mke7MPUbyCO0OCzGM0ACm9DXK32N/wx6HqqzKcRsMlqZleoqaWemwTjLJXcXcH4iimW18qMotOzTnxSmqQ54Bx9LV65vkfkOR9KeEtDvsY+s6KWbFHyjWcB4zauJlBJykrruPWdauxyjVHG6zpMuOWp9wrFYdHVhvTNJlUJzi0fMe1nC/2Z5/CxqhwaGzJNeol9RAjB2AHOpTRRjgsk1FGrw9kqoQanlRpo9FHTFeEjt1AwNtv9aOtSuz5GT01OP4Si8pvwsBLqDRRuam7HjWH3cxfcAW/lhLpIjepVmjTfugdS8kEAk6+GlcWP77TNF2dxneWLtgg6DMP16ipXtcX9Tn9Zj0ZoZr+RqeGcTdsGjpbDOuj9QBv74p45H6acUcjP00I9U4zlSfH1Gt7D2b9oqjasuaPWjPHjyRcU+dzEpZcU/wDyR2Wx85XhRtXCPaAOhrzPUTSk4XwZeowqM3RHtNh1KqwgHnrXQ6DOpRomHwzP270cz9a6Ds0KiV3Gkc/lQUQtkV4jH+cUdINRYeIk8z8ZoaSaiscVZTv8RTaEDWWr2gfbQ++h6SJrLrfaA8wflQ9IOsOt8cUjUEe6leNh1IuwvFAfxfOlcWG0Hrj9NDQ3IebHHrUIdHETzE1KIS/xNOa0aIBPwsUNY9IHu4DpRUgtFTYHlR1Eod9nMQ1nwz4aiabMvUwSVnuKYzvLhJaF2p4b7nZ+H4nDFst2LeL8ZtJaNpBM1btVROl0/TZJZPUkzILcKMGijs1R021wG2eJMl0XVUR0OxoJbUVyxqUPTbHL4trji8HFoMIgH9Cpu9zLGEccfTa1UNeFccu2yRmFzzJ1oKcolGfo8WRJ1Qf2pw4v2QTExpRm7pmDDBLVjrZnz/g2E8bE/hMUY7i9Dg0zcn9DQ21Yk5d4keVMzp3Gt+AK3iDcOhPfJMnrFLRe4KC3/Cy/FhiVv2nzOv8ArIjSNxH2o/MrhpV4pqk+BXxXE2703NVbaOpo27NOCEsa0co4baIUZGkMOfWllbCpylakhhgWdbq5TBNU8Fc9EsbUtzQcM4o+EvslwFrd0bL1p4y0XqMObp4dXhUoOpRNXw7iy30K2bZRh4SSBoPv5CnjkU1UF+ZyM3SSwS1ZZWuaM3xy/lc27QmOfnXA6npMX/JpOvP1MvVRk2py7nz/AIteuM5zMRHKutgwQxKooqUV2AApHOtFkpnWY1CMq71qOwNzrXtNvlRSRGwc3D+jTbCbk0vHzoNIKbOrcJP9qFBsYWCY0+tKx0GW8PcOon5GltBpke8uKZMH3RU2Ydy9eKHmD7jQ0k1BlniwjX5ilcAqRL9pU65h8aNEsbtxbyqjSy44eJp+hU0kOLjEJ5UNLDZC/il5GokLKKlyVm6uU5xINaIP20zuYIuloEvFsYh8KJHmRFMkux0cMJx3kxFfxJO5phpTUSk4gxE6VEmUvMeTEciaaq5DDOnyMOH3lnUkD1oS42NKna2NVheLI1vKZkaVmnHyY8mCUJauwtwlvKS0aE6VfDZAjFNOgq9dJGhy5tj0p2wRik/NAeCXKM5BlDDRuwqF2R6npXf9gmy1tbzg51W4kgedTYqlreNPZtMzuQSRv0iibrHPDLAu4e6CBmtiV5GlMmebhli1w+SNu2Gsd6LkMh1XnFLW4+txzaHHZ9x1a4oxu4ZktSwHPZtKrtXa5X7lD6eKhkjKW38DrBcQFy9d71v2cRsDE9dfyplvLd6THkwPHhh6a1/UD7VYvD2lttYbxTr895qjN0+KbTjycvq4ZpRvN52MRi1N5yxaJq5S0qjIsfgDvWCp3plKwONFRmmsWmQLt0o0iWzyXxzFTSDUeNxalMNoszpFCmG0Vd4J0o0xdguziIFBoZMOw/FcvIUjgOpBTcYUjUUNDI5IFfE2jy+1GmgWiAZeRo7g2JZD1HwogHBwz1VsXWyDYc9KgCm5aPKoEiLRo7E3LSjxofdSNs6XR9Soe2Qn4irkkkfCrIyR3IZoadmJb9ytEI3uYeozpD3sl2Nv49pX93aG7sN/6RzoSzKL0x3Zyep62MPqEduuxb8PyuGNy02haNQfOORpoSt6ZFeD4jq52Mzh8RQnCjq4viGOPLNDwzEplg71jyKTY2X4jHNUYjzIGQCdYmrovZI1RencGuMMsMPC2x6EVYh97tckcMpaVIBLLvMbUO5JPTT8MpN4hEuMTmQlWn9elENe5xXD3AjiCCXVQJOhoWi5RT9rZfcQ2Ls3RIYSch3BoFetZMbUdq8lOAvI5NoJq7QnM67CkntuNOelKTfC3NU/Br1gJ3t5VYeyOY/OsubPLHvRxcnxnpraUdnyN7PDAwUlO+O5YHehi6rHNW1uJD4jGX4JaV2MZ2pC97lClQN1PI1fFp7xE63K5qKbvuJCvSmOfRG4CedMhWiKYZp03o6iRxyk6XJouG9ntM97X+UUUdPF0EU/e7f7Gw4NhsIFGW2hJ0M/masjpDm6ecdkqXyRfxPslh7xhkCEjQpp9KfSY2oNbr+zG/8AoRlxXdtLWgMxYdBy9azZ8yxLczzw0tS4Ce2PZ/AWbQ7rOt6JgEsCP5p2+VLhyuaszqLsxQwbFSyzlG55Cr9S4H0nkw7cjR1ImlnMrjlNG0L7jgv6wykUdKBqCBZDey1LVDclos3BzHxNDYNM+ivg6zaS3UUnC1NLDqQK+GPSpTCpIGv2yNxUpoZNARuxUoZFT39IIqUOpNcMu7LcFXEYgSPAniYdegpc2TQqXcz9Rmko8n1rBFEyqgCgchpS43GNHLbbdsI4lat3rbI4DKRqDV+ScWgLZnwXF8FFu66RorED0nSjHJqimdOEU1ZZZwYFBsvi1FpmktYpQgKprEVaqrg7eO51bFd0Fn1MA7A1GzWtlsV4m9JUAAlDy00pbHjHZu+RTisQWJEmCSco609jqKiQs27t2MiO8aeFSfoKVb8CSz48W8pJfmG2+z2Ob2bLdJYhdPeaeONvlHNz/FcMVSkmaHsT2Xv2cXbu4hUCLrowJmNNKGTGtt1z5OP1fxVZcbghp2k4Fcv4577XE7nQKCxBAAE6RprNZ+o6eeRPQ1f1OLVs0fBLaWvYZSOYBmuTj+G9bDJq2a77lqSRDifZuzirpdmCkgDSPvXb/wCK13NMM6jGhHif9H5BOVlI5cqy5JOE9LLV1EO6LMB/o/R7RzErc1jXSqY9Q5ZdCEnnp2uDPXuFDDXClwyfKtkFfJ3/AIdjTx+ouSa48KTGfKRz6ireDo+lqSurKcPi8/hAAddfNsx0AHWla2L3BQd3s/2NbwTtOGKYe6WtlTGYRv0adhVkcj2UjkdX8M0qWfHUrXH9Gq4iiB5AIJGpI8J9G2nyrH8X6dZsEkuUrX5HEwubhvv/AD+go4/hbDMMyBpEHzFcnJ1yWSMa4S/UqqSTF3E+z9lsG9myq2mYeETz866GPqcUve3T+pUm7o+b4fhty3d7u4AGHXX4GtympR1IviNuI3LVtIIGf4/XWljFtjykkI7PE02dNKt0PsJrXdB1vAWLmqOFoXNckqL4Lf8ABjyuqaHqfImj5j29x8DlTqBW5UCt2j021p1jVC6yWBxd6+2W2hJ+lVyUY8sPq0N/8Cctka4A8TEaVh/5uN5NFCrPQq4pwq7ZUM4BU8xy9avw5sWV1HksjnsW2cMbjBRzqyemCtljyNKzYcMS3hwAvtHUnrFcPN1KcrswzyOb3CzjiecVX6spdxKK24gyCc0mpFyTW5FyIMLZt3brtd0zHSOtdpR0JJmzJn9KKo7iuAOJa3DL86s0eBsfVwlyKlJErt1FMrSo7vQTTiT4epuNks22vv8AwgTHryA8zQu3SVmvNlUFqnLShzguxbKWuYq4EzfgteJh5Zj4QfLWr44X/wC2xzc3xyNacMbru9l9/oHW+FYbDjNbsoI/2l45j89B8qbTGO6X5s50+t6vqXWp/SOwPd4250tl7nlbQhfjoPrQc2+/6Bj8Mm98jUfqydj9tcELZAHIu0n4KKX0nLt+rI+m6OH48l/RBlnhmNBGY2QByCn6mg+mfhC//odlJl1/h7Fpd7YXpAb70PSkv/ZIkfRqoxbZUcHhzpltFo39n5ijFS7NP9gThGuH+gtbCENKFyBE91eDf8pOtOoy8foyhpcfyOsHjcuhuMh2y3QUPlGaAfnTpriX7lXp/aGov3F9pd+a7+vQ1Q/h+Bz1qNP5fdBSfbcyeP4PeztctsMRuQjDK6seo5j0+FWei4cbnf6b4lglBY5ez+DMviL1u8ysqnKp7xCNIjUxSUdpLHPGnF8vZirDYls41M8oPPlUa2Nzqqo0nZfiHe3sl1QRcIQtsQSdwetK4q9+5h63EoYdeJ1p3rtt2NySi3WwNogoRMlmZs0Tp/DEUZQi7xdmcH3zxLrMnN9kkq/yLrVhpVb2a2ZgFxAJ2515nL8OnDJ8n3ZT1MIU5Qaa+RcMHcS/+9APToR5Vl6qEsEkpLfb8zlRlcjJ9qeHXBca6QMkwGU7eR6V6Tp80MkFoNcGqoy+IMnxEzWpWF0cwvDzcOkEVZdFdWNuJ8JtrbPUCorskqoyy2T/ABH5/nTWIoj57k8qZCsqVgOVOkJdDvsvxBlukDwyNPdXP+KQksSnHsyuTs2Ny53kFvC42YV56WZZK1Kn5FDOJYJ3tezOmsVZLDng1kiuPA6tGL4HgSt24JMgx6CtfxDqZTxQa4f8hnJmjTBaMzcgSD6VzsGFzty8EjCxFdxLA5tq0Rg0t9hJqS5VCzF8QYSJ3rd0PTa563wg4+bKMPiTAI2B1ro9SqaEzu2ajAY0qAw94qhSaM6Roh2ds37Xe3gUDajLoxHl+dasWNzWpm7puqy4X7WMcLge7s5cPbFq3HhRdC56sx1Pqd61RgoqkLlyzyy1ZHbLsTw246eO6wC+yogD36U+l0SMoRf4bMdxG9hbJm4WxFzlJ8Pz0HwrM5Qv/wCmdWD6iSqNQj+/9ivHdu8izbRE90+6njOVbqhf+HGT5bMlf7R4283+tumeQJA8tBAqt2+WbIdNjhvSGHDcJiLuUXLhAJ5knnzpXivsW+rGCtIJxdm7aAVbcyDDBgQY+fyo+lGDB6/qITXOH4hhmCiJ1gH6xTVfCFj6f/s9yRQ2jD2yrATtv75NB7cl0Y4pr2mn4L2iuqcjuty2BrbfxAcxvNLLJJcGefRYpb8fQ13D+KWCFCOLLGBkPitknTQbr7qMOojw9v4MmTpMi3a1Lz3/ANhWMUTqCrASCNSB/EpHtr1G4+E6lIxvHav7vw/D/YQ8Z4WmLUyQl8LpdX8akc49tdR5jSkljU9+5p6TrsnSy0vePh9vp4Z80x2Eey3d3AVuKTPSPwlTzB61Q7Wz5PX9N1CzQ1xdp/e4VwfEFGDhM2TxMJ3A60skaMi1Y3GTq9jT9jcUWxDXAy22OYrm2BPKTVf4ZKnRi+JY0unUGnJbXRuOK2WfDpauuLt3K7yI0P4TptE02WLli0ydumeaioepOUI6Y7IS8Z4z3LWmuE+G3t1Om1cn0nlnFtbpHNyQeqkYXifaW9eL8kbTKP1vXSxdLDG20t3yXppIW6xO9aEiNkMLjCrj8InWrEkV2xtx7iS92FRpY70ozMyAeoobE3NACDVqKmT7pdyKaxaRbZtkkMDEbGhKqphUdRp7fFm7mQoLAwfdXIfQ4YSbokkomi7IcVLIxunQsInkDpHxq+EoQdLgrVsX8dvZMW+VBsCrDSdJM+lNPEslwrY29J0ks272iJcTjy4lm1mMpMArzAPWmhixwVJHo8PTRxKor8+XfaxhauFbDsEzqPYUeIwTB+Aq5pOPFopnjjkyqMnV83wD43scbtsXrTASubK2/oRy9abHBRXt4OZ1GLDrcEqd8rgxZD2SyMIaYI86XLFTjZzOo6eUHpkbnsRhO9/eXR4E3X+JuQ9OZ/vWfp8Wt2+EZEjZcHxf7Vce4Y7q0cgPJnG4H8ij410UXNaVXcb4l4l2JVVEjzPmPtyo33ZIRvZHyXthx68910tloPiMEiF2GYzv5VTNW9/0Opggktl+f9GRey7GWJA+ZqF7pHHwdrqSFmZOv0paHhJgw4lklbbAJ0G/rO8+dLT+hshFSKv26459ptfM/n+ooNm7DiiuyNXwPEvbCu7GP4SZ/Q3ql5nB3yLn6WGROMV+Y5xWLS00DNbWZhwSoB10AOYfEjyp11cYyqmcz/8AHTywtNN/Lz/BLFcGbOkJZLXF8M6yG5iQJI30k1rdPsc+MnHe3S5E3E+EYfvSiM0xCFlKnON1YkQJ5MPLypFFN7F8eoyKNyW3cBt8JY3MqswOpAZgTAE79YHKq5rembMcvZq7Gh7PdpnwxWziAXtEyp3Knqrc55jnrSxno27FfUdF6qc8b37/AD+qNjxDCrlW4jDwkZSNocwPWSdfU9a1xpnByN8Plff7Ge7ZcG/aLBZV/e2xmQ8yN2Tz6jz9aXNC1a5R0PhfWPBlSf4ZbP69n/Z8ywtzzid46VkTPbY5WjRcE4dneBdULBYFjlBjl61Xkd7fyLn6h48duLb+W5ruz2IKDVWyOcpuHYAdDVOJuPPD7nI67HGb2atb0XcXw3eBrN61mA1SN45QdxVM+nzY82uDr5HEzKEqcftmfxXBWfKq2hbtr7yfWa3Qm+5m0UV3uDsBEA+6n1pkoVYvs+/JG91MpoVxFGL4aynVSD5ijaAUjAPUtB3H120Eq2NsrlSI2yDqdqZuhYq9yN3FcqCj3YXLshhwa8uS4H9gxrOzVn6mGpI0dN0s+olpiMUZirW0BYgZ5HQHfzpMeKMU1ydrB0WLp6l+W/kV4vHySjHvCwUpcJ8I01Uj1501JI6WPCo7pVV2v82UYniDC2UuEE2bpUBTqDG/QqYOtFrsW48cHPVj2tb/AH5GuExXfWLVuzeW1ctsxhjlLZv5ucbRQ7UUzj6OaU8kNUZJcb1XyNndu2GvYexcLJikthy66KdJZSeYIE+6rHTaT58nFgs0cWTLBJ426p8/J/kZjE2bGMJDKVVLhCXV5hzKg9ddqpeV9vI/xDomsak37q3X05NFxG0uCwORCZ9hTzJaSWnrE1uhHSqPOLeRoOyFpbeEtLoAEDt6tLfanZHbexhe1/at2uEqTkBOVdvKSPOs+8nbOzixRxQSrd8mCxXFGYyqanUk66+6orLGkkRtYxywDHbcCNBNOkyiUolfFMUrJlA1LZifdEHr+vdJ3fyDh23Fw4eecg9BH32oUzTHOk6DcOHtW7kKrBgASQCVIMgqd1OhBjcH0pJY9jRi6tOa+X3uPe8TF27z2y1l0VGe1I7oqixo0zm0nXck1S4J21/o14s0sMoRl7k7p97f+BPhsYQykZmIKwN9joOc8qpaTOs3HS72W5q+0/GoSzZvFTiLLm5K+EDNDBNImGkSvJeR3029ovk82sMblkx/gkqV9+1/nzuavgHGbPEg1m/bUXSuaQo9mILA7iCR8RWmLUlT5OPnxT6d6ofh++TI4nEpbxRQuxNvwkhcwYjflPlVWVpSOr0MJ5MFqv1odLYttYZXtMqZnPsEFQJZSJBmWj57HetpaWqodSn6ylGSb2788J+OPvYs7PYsNavYdZIDYdkMfiN1NI9ZPvmj00m9n8jJ8UxenJT4tPY1vDsG2dlddpg+h++lbTh3sfDONYYWsVfQbLcYDyEyPlXNaptHv+gy+pijN+EWcNvANqdKWatbHSVuJvr/ABS7fwqHMq20IWF02GkjmapnKbx0+xxYdNiwdS1TcnvvuRudr7Rde8JDKoU+6jrlJJs4/UYY45uMWM8J2jsXNFuCelHVXJlcAkslzw511260U0xWmiu3h3UlQwnketSmiWmDX0uzqisKVphVA3iO9gVLZKRhbt6WMneupVKkYb1O2VPd5UKDZANsKIOdkafDoqm1h8k98VIudOR9azyds9V02D0cLnF/h5XlguOwpw7Let3Fu2rdzKchIj+VugMb7UtK9jZjyetH05pxk1e/+BBNuWJJgqxUDdWnwg9RH1qbm1ynsv1LeH8RKuzMguDIVcMNcrDLM9RIg0CrLjhJaU6d3sX4PD2Ltpx3oS6pBQ3NFZAIKyNA0waKpi5MubHOLSuPeub8/Qe8B7YqgNrFIHyoyW70S6yIg8yKMZJbMydT0DnLXglW6bj2f+xlw3HWg2Cw1tw0Mty4YgHK0oPM/lSpL2pedyjqYZHHNnmq2aX6bjPt3cJt2xP4vdOv962nksa3CeF3v2jDLZzFSUAEyASmYkGPIb/XaptLYsjeN6l2MJjcC+Zg6ZVEgeJdfTXX4Uk7TOjhmpR2Ykfh9wSUBG+jafCl4DJsAtcOuudSyjf1+Ao6UluVxnKcqirY3w3ZwAgtcG4ncnfpGtK8kEaIdJne+wVieH2LTSpa7G4EJvvr4vjpvtSSzJcGzD8Plk/G6+/yDhfRrQtJdi2XVitwaggR7UFSDOoOn1oeuiS+GSi7knxtX3f+SvF9kra+INnWPwsOfQjlUycWgdPkd6W2vqZviXCntOhtZnV2yJlnNngHKANzqIgCaENMkWZsuXHdvb/ABxa5dNxmue3JzQAJPMkDQk9at0pcmWHUpxq9g7gHF79q4bqPkbKyltCYcQf11qatIksccq09hxw3E5JJR2LCCZInpMakSJPM+VZ5zbdnVx9OtKSaX7/bNhw3F5Lim/ZKBgCXZ3acywcsbiCT4p189aZOpW1/Jjy4nKL9KV12SS4f3xQb2H4cz3Ll0gZFuZ1PXLnCaf7xaORAq/BGrl5OZ8Uy6pxh4W/15o39o+EdY/ua0cHJ5Pzj2mxIfGYlhqDdaPjXOny2e4+HvThjFrsijDYgrtz3pas6sXdWObOPGQbE7is8o7mPrOphjtJ7lhxmbVrSmocB2+SSNa3NoqeoqW/JW4jJe5bZ2U0EK7GfDMeIyswMbEnWoK0V4zFXD/qnjymigNFA4tixpAPnTiUZa4IH3rpowPYFUdDNEFBfB8L3lxRpz38hNLPjY09Gl60bNanF1wyMHtd4FeUObVUuDcN6/WsylW1HpX0zzyTjKtt9uWvkANgsPZtX7QvhjiERrUgxCnMMx2zHaomvJb6mbLkhkcK0tp/xsZY3V7kpl/ed5mDfy5YK/GDQN7jJT1XtXHzB799mCszSYyRzCrEA+XT0qb0UxcU20qJDDi5cYWZggsquQDoJKg7E7xU2YmuWOFy3+gzwnGLZATE2FbTKbiiLo0gGToSvnUutmgPFK9WKVN70+B3exCG5bGBU3BZRD3rggyHzkHTTpPrRf/8AJSoz9OX/ACHWpvZfSjR9onFxMyiUuAOsfxjdT55WYR1IrUne55FY6TXdCrs/xprdxbTiQjGIjNrJ0OszJ01nMY1op0xmnKDa78jfH3ECZwJB105z8qWTbZfjSSEGOvqFJiCwkD106dNfKR7k3L1UvvcVM5UeBSSd+mv6+VJOTfCNvTY4R/E6QKLV4/xKDoYGsbwKo9OXLR011GLi0XYTCXCYyxOgGknnudzQ0vgtlnx1d2G2+HhDD+EkkQQF89z96jhXJU+oeRezf9zR8M4I6qWBbKVJyKw8QPhOsRqOeu1XrH3/AMnLy9SnKnzfNcP+Rzwzs9aFi/ZuLLXdVQkFkKqCrB19kk5SBpBHlVmLGlZh63q5TlFrhbX534oR3+CLewqXb6qbolLjTBciIcban8Q61ZNtRszY2vUcFx2EOM7NhFzLbaDz309OVVO5djZinHG+RV/hbj2W03lhrp6/qaocKO1h6uDjTNZ2W4RfvqqszCypjMxkDaQs7nTb6U+PC3zwY+t63Fjb9NLUbb9pUAYXDaAe2w5aa69Y3PQRWxI81Ntu5cgvazjC4LB3CxObJsTrlOg9GuHT3sdlMJOXYtxQS9/Zfu/v73Pzxbv3LjFjBZiSfMkyaplpS3Ori6+cUkkMrNq5zQ/WszcezL5dd1EtuF8iwWlnUEfEUtvsZdm7ZeLQ5Mw9DUtkaXZlg7xdrp9CKFxfKFqS4Zdbxd4fwtUqBLmHpxC2yEPYYONip0PwpXHwyX5QB+2W58QuqOtNpfYXUvmWtft8sQwHnRqXgFx8lVnDCDvW/gxJXuQFgAnSIqWiUwjhgUXk1KqDqRuJqSqi/o5OOaLQ1xOHe33dy0/eKRChhOaDJQjmQazUeujOM7jJU1z8vmhNiMRnvB76MFn2QI0GuUVDTGKWPTje/n5+Si1ZW7dcyLdsZmMmSByA6mYFTliZJzil3YuW1mJGmxOpjYT8ai8leSrprk68sASwlYXLzygdamz5FqSaUeBjhMQ1jw3LSPbuAMMwkbbqw1VhJFTjcV1lls2mu4XhrF0Ydct5Ft33Klc2vg1ltNBt8qnbnksc4PJvFtxV3XnwaTspxJHH7PcaCPEIIkBfxLOgiTPKNSILst2GW1M8XKf/AJJLum/z3Lu2vA3RxiLYzAgZwBGqjVlEyB1B1UjmDIulETHOnXYXYHj4dStzMOrqJPq6DU7xnXXqCTotp7M0KMobw48BN7BOES4o7xANLiHOCI00G0GTrrQcXfyLIZYcPZ/MHw3FFNxRcMCYLnl6AQZ89KiVbFzjta/QS4vi1yWW4VJGjd3AAYeka7zFUvVVM6XTww3a/cAxOLLQzvm8MLoY0/DMCWE6nbzqvRW/k34ckI2oKt/v8j3E8QAVKkkEaa9DBHr191HTatFmPqNLcWtzSdju2D2R3TBnUnwZYLKxMkgHeekjrRhkWNb8GLr+hXUf+SDSff5rsbjEcIN1w9u4EuOpZSQVzHZldDpmBiRoRzk1qUVLdHA9d41omrS7f5T8fsZZOMlnaxfYW7oaBmHhzAwpMbRMa6ecaUNaW0gz6ZusmLdc8713NDwTEXL1oB7bl5ILKRkMdCQB8Jpd0xG41dr6b2E4q5Ysn99cDsNe7tnQf1v9tD60XNR+YsYzyfh2QE3GL2Lbu7C5La7ldABtvso86eKb3Ysoxxryxpg+IWbCtbsZblwDNcuHS1b/AJnfoOSjVjtPIzlSJj6aU3qnsuyXL+SX3Xc+TduuPnE3ygdjbtk+JhBuPsXYcuaqv4VnmzVm1WrQ+TaWnitq7L+/m+/0PcG4Ej21d2IkSIUddNSddNa5vUdasc9CV/mK8ij2sMx3DP2ZM5zMjEBXQnwneGXWJG2pGlHB1GPOmlz4ZdjzxfFo7w+475lV1Ij8YE69POrHBLcv1t9wy1w1nXJ3COw/ECAdPOltLe6JN0rkhrgeyuFbC3LjM3eKhcBW8IgTEnc6RUhkUk2mZHnWtJLYz1vA2ubXLfquYfKm9xo2LU4coYZcQk/zArQ3a4JddwxuCXmGmRx/K4+hoLYLkD3eE3FMGySf6VPzpr+YoFgnDKRXQmtzFjltQUMOOW+9VJsvpC1/E7BRoumnM1bfkpap3EKtOlu2RcZywOZAD4c3u1EjmKpqj1fR9U+pSqrW0vNFuLx99bCnvLTLcBEaF1G0a6j61LdGmOHE8tJNNfkmI71nu8wdZYqMpDbTrOm+lKy9++pRO4zhL2rNu68DvdUXmVH4vLWpWyZnhmjOUortz/QNctsqqreFXhx6agH61ArS1ceSNlyI8JdVMsNcpE8wNhRq+BJPTGpcvYNt4xO8m3Z8IWSjEvBjUg+XnU+iCtWnTKW/ngzdzEXVvC5bZlZGlGB1BGxnrV8KSPG9RBerKvLPqnZLtyLqqlzIrwAbZhUc8jbY+FG/9tiF9nKy+zTRnWxbLApQU7/P5/Pz9efKY24l2bwuILG1Nq6BL24giebWjDAae0u++tWOKkUxlPE77GZfheNwTG5YckD2jbOaP61IBA/rFV1JGlSxZF7v6BuKdqLt8AXMPh5BkkW/ERO0zp09/Kg5ya7FuPDCEuZfQVWsRakZ7GUAa5G89IRtB5g0jk6/o0RVy2lXf7oPwXDcHcBLXypnMFdgPKCCqjly+O0L6mnsNL1W6T3KLfZ3Cm4LZxu8wQoYTI5qxE+W9PHJCrexTkyZtSpX+YeezWCQ5Gx0kyQMmXX1IMVPZPuT/mZ8bvShrwXiOFwoZFvOwY5zJzDNBEiFUA67zrpO1SPs2imJmnPqKc3FfzRZjO1dgMXSyHc7uVE/Ez9ae8kjM8eOCqTsXYrtFiL2jXFtJzlgojzJI67Sanp//TGU4p1FbFdjGWAVCi5im0hVBt25P8xAYz0VR61LjDctSyZNo7Jff0Q04nea3bX9vvjDqfEuDsKM5H9H4Z18dw/Oj6j77fz/AKEhiTnWP3Pz2/3+VIz2O7RNfHcogs2F1S0hmW/idjrcf+Y+4Cseacpc8Hah08cEdaeqXd/4XhCj9lDakMNeayPlQujiP3O2NMLiiiBJXw+z5g6xBrBn6fVNzXfn+yjPia3RoeHXkxOEvWAYuZTAJ5g5lgnlmArmVLp+qjN/he36lWJ77CfgvZ+7ct385KukBQy7GRMjmMs894rvTnFPg163aVjyzdTC2pSA1z8WphdNfU+Vc6Tyznv+S/yaF0+TLLRBW2BnGEoVGobQz06ADRRWmOOq1djsdP8AA8cN8sm38tkRxmDtf7Pvl2iWB5CeXWa0aoPgWHwjVzP9ADHYZ7YDLezKQAZAlWj2SPODBG8HbamaXKOd1XTZOnnUuOz8gtnFODrBHwPyoMzfUYNxCYP7wejGKW2GkIEvEMBz+1dM5oVe4kVWeugpNI6nQOMTlXTfc+ppqBqBr+InU/Co1apjY8ksctcHTCMPilHt21fMhCiYgnZtNyKzyx1wek6b4usqUcntd89n/RaFV7fgSGtgm4S28nSFPSq7O1Gfu5tPj/st4gt+89tDdF5yoCBWkAfw8gCOdF267lEVDHCUktO+/wDYHjbrC6CfatlQBuAU0j00qXuF44uKXnf9QO5iWzs0kFpnLpvrGnKmj5KJ2nXYrtYhlDZWjMMpg7g/an0+CpyT5BrcFoVwD0PWmrY8tkpZHXkJv4YgAtEExpHxjpS32NfTzWlwY04d2ovWctt8t62sZFuSSn/47gIe3ofwtHlVkZOivJCKlRpD2zlViWIYDLiIfL1KYlctyfN1J8zR9UK6dPn9V/lf0L8S6XJdVygkl8pS8JIO7Mbd1esAHn1oTnFr7Y8Mc18/2FOJQCfGsDbMLqHWObJA0PWgpL5AlCVd0LXuKNwh05XrZ+809lNpk7eJXQgbnT96nOPPaN5250LXcsSd+0ss4leSWh5tdT6CT8KbUhXF+f2GOCwV+8f3VsuJ3tWr7/AhFHzptyule+35pBlzszigCb7rhk/jxDpZ/wCWXuHXoKDcvv8A0GHpXvv+/wDNIDuYbh9vW5iLuKbTw2ENtJ8716WIPVU9KRtfUsUZy2SS/f8AjYtu9qntpkwdpMKG0LW8zXSIG995bmfZiKr1vtsan08YxvJv9eP0M8qEsWYlidSxkk+pOppZT2NfSdNKW/CGNi0FBOpMHQb+IR8YM1nctTRs63Ti6dxR1JXKUuPPMERFO9+Ucz4d0D6ht6mkg1OIvM7x1Ab6iq9KR3YfDcEVUlf1GicbvXCqgWU5ZhaCtB/mWDWfLhhkfu+/2swZvhfTweqKf6m1tWke0FXMXCAOyc31knrymafTr3Xg4Dg1K3tuB3+DI6rlEMBBQsYkcwG+lDTJr5nY6XqpY1U/1oFbhBTUifKqpKaOnHrFPZMCuLr51IyNkHsEYCwt1hYuRkuGFJ/DcghWB98QeR61qwu3pMPxPDGeFzXMd/y7iTF8JRWKZhmBMw5HyNDXJco87oiUrw1Rp3lwe9aPqfImj5iTuIPhPvNdKqOacNkz6Dn1oBKnTWJn0qNhSKH0A5Hz3oBRC74Y0kxr6n8qgWjwS4gzEh7e8jcevOllFM0YeozYfwSGnDriOyFVzqNcpOUmeWYVRKFHZ6f4spLTk2fnn9jqO1rM0KCcyQ2pEjUgHy0mkujsOcMqVO1zsKLz61djjsY8+RKT3BbmIjkTV1HJ6jqlFUi6y6MfZK1W7RylTe4cLAg6zpprtBnbpv8AGlS3sdbMAvJJ132+X9qeyxwcnuQ7yIJ1j3faDRofdUVYjEMxJnzoxihXkm3ydt424ogXHA6ZiB+VFwi+wyyZI8NjHA9psXa0t3WjmCFYfBgRQUIoMskp/i3/AELW7W4zMHzpm5HubJ/7IqKCuySVRXzLl7e8QG2IK+lu2PolOk/JS4xfYExnavG3Qe8xWIYHQg3WA/4QY+VSn5GUYpcCy2kmefXn8aRsaKXIWwRVnUnpHOkTk3RrjOKXzKLt0uwJ5frTyqyMFFUNKfqSTY1sFFUkgsx+C+Z68tKyTTbOxjelJIvttoXOYTMZeRH2ilXJi69+o44l3fJfgMWIYXF7wNB3IIjoR5Gg/kdPB0/pRSg/9jnAYG20MucA8ysj47VnnJsbJlnHZ1ZpbHDrdpM5UTyMfOm/DG2cqeWeSelDTs5jQoYe/wCNWYciSMnVdO20yni145sw9kmqc03do09NiWmnyFYbEd5bObcCn1a4biSx+nk2M9jCAxAHx3rJDk7OG3G2wMqxIgwSQAZ5k6enrWrHTdI06oqLsq7R8Eu98xXCKQdSVmQ34gSOjTWlvS6Z47NGLm9LtefIoGEjRsNfBHR2j5ilcvmV6QSGH4R8a3WjFTIMtw/hHxqWiUwS/aZSCxMdB09aDfcZIJwWCS8SSdeRJ1HpVbmWKFhNyybPiuhWUTDbfHrS7vgekuQFnwzKzd4VYmQqCflRTlfArcPIFbsOqyqMJ1BJg/CmdCq+yD0x9wgB7auANdf0arcS+GacHcQS9ghdYeJU30En4zTxmojTy5Z8s9b4YVIysD5DX41NRn0O7DDhyRqgWNyKWxqKzZ/9z4f2oEr5lGLtRB5H9fnRi+xsq4qQBoZPX9GnEKLiAGnTYukremRJEZPKpsVW+EeQe7rRLIqzxUetRB0IsA01qF0YprckhjQUrVhpcHXfSSefxqJU6QraW7LMLaJ2E1JOjV0+OTVpX9EMsJw+7cOVRvv7qzylFbs3vFn0tqIxvW7tpHBRgCPFK7GNdxIiqVFN7nLlOXrRvyjUf6POx3fut2+B3QUOFmS8+zMbL67x0oUnKjV1/wAVWODx4vxefH+zZ8cwF9HBw5kD/ZmAsDl+tKxdV0KnLUnT83VHnIZGncmLeNK3dy4ybyOQ2OnlTy1enHW9+53+iab23ExxRt90IJZ25fw5Z+8f3porY3uClfhfyF3MfmbKZ1kr+EkAzy5wfhFGTvkWOKla/sYcAOjVMHcz9ZyhZxf2jG1Zttbo6PSfh3FVu2xYBZknSN/X3b1qx7s3OUVFuXBzjPEX7zPYW+Fbxyjc3JYjL5MSJ/KrnuzyvWwlDLplykl+ipftQD/6kxI0L3/egPzo0zJt4YHmujazc+K1fqXkz0/DK7Zu80yjzIn5UXT4Ir7kV4hbBKm3dY9MlL7g3HiiN/C3LsG1aNgDWSRJ91G13DTfCohYQBh3s3GBjxGY9BtQ1VwHR53CMRgLczb8Lk8tf8qmqw6UuCS96B4lGnOdaX6DIoYWySXYLHuqOUl2JUe7KbjWzomd/JVJ+f8AemT8iuu24bhBcUapl00k6x6CkaT4GWpLctS9uIzTruBFRprgCd8kFQso8KDnJP5Ci5VyBKwXiNgwCSGnUR5a0ie+xu6anFwkJHt66c9a0XsI4U6QOwj9eZ+1OitOtilk0mmT7AfkqCyY0Hv6fWmbpWVbNnQKg6RwGiG2joepQVM8WqAcyzD2CxpZSUVZd0/TyyzpGnw2AZABGhEg9Z5zWGWRPdnruljDFDTHsaLA8OKhWA35+dY55XK0wSzq3E02KtG9h8jAFQDmIBziRyI3EDYg0cWSSjurSOD1McSk27vt4/7DOzeM7hGsWwQEIQZt9NSIOu3M6SakcsnKTexw8sXknfkAwXadnY97Ey0qLfuEOGEep3mq8sMjepT/ACaVf2dPL8FbrRTXlujuK4kr5gwISNNMxkdddZ1p1K4aZc/Lg3YfhzwxWh2xZxxs1hWtkxbZDzBIAg6b765ZqyN0WY4ShkrIt3f3/sAF4NcTK5OVSTMkENoSDOhkjlrFBcbmmqi7XLNPwk5UJ6mpB6YtnO6j3TSFHEbysx3BrNHeVnT6eEoxKeHMVuq6kN3c3CCY0QZjM+XKtuJb2W50pYnCW17fm9kLcfh7JuMWuw86lEJTfkUmB9KjcrPPdW08z57c88LkiLRgZcWkebEH4HWl38GfbyUHizAQ7IPfJPwrZ6a7GLWwtwSgZWtxvoDP1quMtyxrYpvYckBmY7clj86bUnsSu4NbLzl8cRvqPnUe26IrexF8Ku8Secb/AFJqavJKrgicLcE5Xyg8gAT8aHtZPcV/s4OtxngblmgfARRtrgFJ8nbdu3pkTMDz0j51NT7hpdi0K5gkog/XMwKDp9grV5K2xUEBYuyZ0J+ZiIqaO/ANf5l2d2I8NpB/UT8gBQToL38Irv4Rju4y9EEA/OmUkBxZx8HlCkbT12mpsx4NwaaFd22CDG6zPpO9RNrZm9VPdAOIt5getWQdCZYp7AmGxGQMNZOxB/UVbKOrcxt6dge6xJJO9MuCu9zh0B191EbVRCaYWzhaoK5M6DG9QKaj+I0HD8Nt1NYcs9z1vQdMoQTfJueAW5AR4KzsRt5gjQVzsmT3V2H6n2+6PJs8Jw5ETeV6fratEMcYx3Zw8vUznP5k7WIQeEAQakckeEV5MU5byZ3ukLKG15D+XTQinem1ZUsbW6QsxnCVtkkz7hv76ozx0bnUwdVKaSQtxFzQgCB+udZlu7Ojjjvbe5fwi8Za3E5hmGk6pJ281zD3iteF8r72KOtxpwU/G36/7oUX7Kh2IHhygCOUHlHI7/Gkk00GDdIeWUi3vy+ZoyVQMTd5DP8AELpmDFU4kdjBFVaKuHHUs3sHNbO+pKTExpPWt8FSsbqZJRpcqpfo+fnQtxi22Ysbbg82QiDynKYI260l33PLZHqm5Vy2cW8qiBevqOkfk1ChGy65w+PZCacwJrQsnkyuHgHv4VjsW9xj702qLFcWRS3cAg3bojzB+1Lpj2Qfd5LBg1fe7ebyLgfSKDco9kGk+7Pf4WqeJFjqXcz96XW3sw6Et1/JTicEzEZrjn+gt8yKZOPZAak+X+hGzwy0CM1vN170k/U0W5dmBRinuv1DLGCAYlAsERpsPhFK5bVIdR3uJS7258QSRPSR7qbTfAtq9yy3ihrlJAHUEb9NKDTWwyl3K3uDTfz0P5UU/IHRX3kbZ/QKw+ooaUyamQa6x0PeEbxJH0oNVwFbgmKwc+K2G2gqZn1nnTRf/wBFkZVwLATmjSeQJAn3nSrFG0XevQLjcOwbxKVnqIq2DrYE0pO7KMlMVyhRWW6j4QPtRrwUv5lciiV7HDPpUJTCOGYTPdtruCwn0mT74oSdIfBi1ZIr5m04PYJiBXJzSVHurUYUbzs7hxIkD3/r1rNhjeTc43XT2dMdcTvgeEb8hWnNNXpRz+nxt+5izDW5aDuZjXoOtV44KzXklSJYcHvBJ57fr60rT1hnXp7Ie8TuKF8XToDWnqJRUfcc7poyctjJ4xkJ0Py/vXOS/wDk72FTS3R3huHD95cFzJ3QDyeejGInWWVRHnW7p4OnJ7E6jK4acbjeq1/G/wCjb/IUXTDkRz/t9KpGirjY/wAQ2VD0gAj3aU+V1E5+NapmUxh1O/M+4CT8tfdS4Yt8HdxbJHHxC2bJJuKRcUMoBJKXAQJICyDAK79TsYra1tRg+IZahJtNNe2/KfFb/nx/Yrt424AMmKBncMw0/wD2DWk0rwed1fMutYy/GgVvMAfaBS6Yk1SHL8DuMJTFuR1hD8wKfVHujPT7MWYjg95dGxX/AEj6imU4+CaZeQS5gljxXmP/AMkD/lgU2vwgaV3YEbGHmS6yOWYn7nWn1PwJUe7C14nGil3A5ZWj5AUuhMfXXATYx4c+JXWBz0B9JOnwpJY64GU75JXVfcWM3/yJHxEmglXcLb8Al65iNQos256Mzn6RTrT3EevtRZgbrk+O4lsjTNkmfcYpZr8xoP8AIuxHDbp1W/mB/gtgH5k0I5F3QZY5eQG3w+6hk3G8w0R9IqxyjIRRku4ScYQfER08MHTzk0mjbYfXvuQe4pBhz8udRWuUTZ8MhctqRILfEfeopsDigDFYMMJAc+ZA29x1p1LyC2uAJbF1PY8QkHKyZl08mBWrVNEbT7C7FZ9M1sCNNJE+utWprsJb8ghuDmD8f7UaEbkcDr0Pyqbi3RMMTyPqf8qHHcZNjPgrFbyNGgk+7KRz9ark1TN3QJSzxj98H0jgeOKhciIp5yPLzrkTbxyuz02fCpL3Nms4Uk3M3hY8yuoHyidtqswp67OP1Mqx1uvqT4ghJYk6hSQOkc/TWpkXubfgGBpJJeRdgXVlLQBlzDeSQwMjb7dTSwaUbNWVSUtPmvyr7/wG8EsEsWaCBtFHBHVJtlHV5EoqMSfGLytMMJHLr9qTqpQn3B0kJQ5WxkMbfKyGpcME+DvYo6t0CYc58plYZyI56Lv1iSOkxz1jY1pVssyS02t9l/kccTw/jBEQT/b7Vnkt7OV0+T2U+QjiV4ZAAeVDM7SQvTweu2Zm22a6pXLmU5grTDZdcunNvZjnMaVowRpHXmlHG1Lh7WuVff8ALkhxUszfurSvbb95AUgIWAJUQdAPyinbV80ee6/JNyUHvp2du78P61/IuItbPZZD5N/5D71KfZnObXdFgwWGOue4vUFUMH1zaijciukRVrgOjqp6hY+9WlIbhuK3l9q4Lg5qw+86Urgn8gp0Hrj7bg5kRW6ZoH/EBVThJcFiku4NibB0KWGI3m2yMD7yVNMm63YH8kDMt2TGGYDq7KPjBNROPkly8AeW9sTZ9JZvoBVicfmLUvkRS1dOouqPJVj6tTNrgVJ+Q1cfc0VikczMH71T6aW6LNb4ZD9jWdHmdgGH3WafW6F00yV7A9S09cxP/TEUqyDaECKGUwczDzk/MifjTUq2F37hD30JB2gQQyE/MUFGQzkiJa2dA6D1U/8AlQ96J7X3Bbthl1DqfRTz99MpJ8oVxa4ZFDcHmP6T/eg4wYVKRWHZSZUx6fnRcV2ZNT7ohfvodjHv/UVFGSA5RZQUB5g+8/nRtoWkytsGTtrR1oGhnGwxG4+Y+8VLTJpaCeFhRcGZWjWYI2j1P0NBp1szb8Pt9RFJbms4fZ0zGckwPrBrBn+R6qcq9vejb8BJIB9lREDqetHpbfJwutSV93/BPHHxNOuhEeun51Jv3OyYF7UC4awPYURJ98Dr5/aKXn2otnNr3thGNxK21GTlvFHJljBKMSrDjlklcjN8WxErnnl4vI+dURhctjr9PCnpoQXcQXQksIByqCM0kiNRyEEwddeVb8eJQ3NjqDpL5sVjiCrcW33gUnmZAA6+8irZY9UTNn63FHJ6Tfuq6NRwzGSGtudV3Mzr5Hn6iscouPPBRlgtpw7g/FOIr7M6Tv06zQjBzdl+DE17mLeF3ULnO6pqrBmErpuCdR7iD8q1t0tidd1SxQXztff2gm12YDtmtXrZfnkuCfk2lIpy4aPLzcZScm92Fns/j01DuwHJ4cR/vH5U2qPgqafZklxt0aPh8OSOYW5S3ANSBr/Ab6nR1I65f/sKtWSLKdLF+ItXV3dZHLL+TUy0sj1IrNq8d7ir5BPzaht4D7ny/wBv9nBnX/auD5IB9jNH8iV8xonE3KgOsg8yNfhVehdhrfc4SSZWyG/pZQferwaWmu4b+QKyXdv2dwv9Vvn55qfbz/Itvx/BAd7yswOpuAD4wRRuPkPu8AFy9c0kW/8Aj+/d06S+/wDsrbf3/wBEbeIvLOikf1kfDwg0ZRTIm0GWbyz40ugH+G6x/wC4VU4S7UPa+f6hJSxGj3JPIs3wJLUPf4D7fIK3DVbZm8wCT9aPqtA9NMr/AMNYez3w6mEij6ifNA0PtZUFxCmdWXoyCfdBFR6GT3oIfiQmDb191J6b7Mf1F3QO72XJOoM8wKb3xB7GebAJOjL8CKnqvwT00Vtw08iPWf8AKj6q7g9N9iBwd0eflP8AnU1QJpmdwNtxcErlGoPMbHy2p1XZmnotS6iJs8PnZFkiB7CdfOOXvrBPe0j0ktMZOue7NV2ZaTtqOvL0odL+Kjk/EFSLcXaOfTed/n9qXImp7C4prRuWiLaeI6sDr0qy1ij7uWV75Ze3hGP4rjipOu/PlWTFj9R2d3BiTSMriccxYySBzFdOOOMUbqilQq4lxPux4d+Qnn1q7HDUzl9f8RXTKo7yfbx9fvcz168XbMxM/rbyrUkkqR5bJk9WbnN7sc8Jvs2gdJ82yn4GsuaMVvTOv0vxOcVpluO/8KxLarbkcuf0rMskOLL8vxLK1UFX1KBwnELLfvQecSPkIp/UhwcmaySeqUm/zJJaumAxBH84U/HNJptUSpxl3DMNfe3suWOdp3T/APmRp7qO3ZifVB57QvzZ5/me2T8XtlvjUSA2B2cXdtxF5tOXL0qxqMtqE3XcYrxdbh8eYeYIMfFTVfpNLYdZEy2/wQOMyXHM9YHzCg0qyV2G033F9/hZXdnnqH/RoqaZHEFCKDqXYjlmePf4hNHf5foDb5/qV/sCEg+MHydjt6mpqZNK+2GjibCIOf1BB+IIoaEw20EpxCy+lzMGnaX+oak9Oa3XA2uPDIX+GpzZwN4LN9m+1FTfZAcV3AHs2pIVyfe41ptcu4KiQu4GBuZ20dvpI+tMp2BxKnwrDWWH+9+ZNMpIDiyJwrxOaAOen5TQ1Imllzd6i6OG93X1mlqEnuhrklszh4ndXcL9PpQ9KL4J6klydXjEjxptqdZ9faqPC+zIsvlEDi7BjQAHqn3BqaMiJqgyvuLTeyfhmH2qXJckpPg5+xkbOR+vcanqLwHQ/JE23EHP9eQ85o3F9gb+SNu+6spZvDJnY6RHQUUop2i3DkcMilLg1PDLuV8oIzL4V3PnIn151lzRp34PVSqeO+zNt2XQS+sn6nn86HSpamzifEJPShq1sAs55VdoSbkzGpNpRRle0uOzAOp0OhHnWHLJZZpo7XQYdPtkYbG8SJaR+HUc9QRWzHjUFZ2HFRjQl4lfYTuW+QPOr4JN7nA634mknHDz5EyWwTqs++tGp9jgqVu2rCbdi1+LOvwP3FVuWTtQ6ePumF4fhli4QFuiSYAKt+UUjyZFyhtOKXD/AGHFzs1iMPBVmVTqClwj5SKp9WMuV+wfSa4ZfhOKYxD4b7nychv+oN9aOnG+wHrXcYjtXiNns2HPmmp94cfSj6cRdciy32lsNIv4MAdbTR/ynT50fT8A9R9y+3iOFsJBvJ/KRt8CaXTIKm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987824" y="0"/>
            <a:ext cx="3143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Fatty Patty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491880" y="980728"/>
            <a:ext cx="468052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Eggs and bacon / 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like it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(указать на себя)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you like it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(указать на товарища)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both like eggs and bacon. 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кивнуть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головой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4432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fish and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chips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4432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cheese and bread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44328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cakes and jam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0"/>
            <a:ext cx="3212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Song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5" name="Picture 5" descr="http://www.good-menu.ru/img/huevos/huevo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880320" cy="2880320"/>
          </a:xfrm>
          <a:prstGeom prst="rect">
            <a:avLst/>
          </a:prstGeom>
          <a:noFill/>
        </p:spPr>
      </p:pic>
      <p:pic>
        <p:nvPicPr>
          <p:cNvPr id="5" name="Picture 2" descr="HPPY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293096"/>
            <a:ext cx="14036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g0.liveinternet.ru/images/attach/c/8/101/367/101367240_kartofel_v_mundire36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1944216" cy="1800200"/>
          </a:xfrm>
          <a:prstGeom prst="rect">
            <a:avLst/>
          </a:prstGeom>
          <a:noFill/>
        </p:spPr>
      </p:pic>
      <p:pic>
        <p:nvPicPr>
          <p:cNvPr id="9224" name="Picture 8" descr="http://caricino.com.ua/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76872"/>
            <a:ext cx="2448272" cy="21545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836712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One potato, two potatoes, three potatoes, four, five potatoes, six potatoes, seven potatoes, more.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You are out.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4" name="Picture 16" descr="http://ekabu2.unistoreserve.ru/50f040757efa6e693d5c21b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933056"/>
            <a:ext cx="3096344" cy="2163341"/>
          </a:xfrm>
          <a:prstGeom prst="rect">
            <a:avLst/>
          </a:prstGeom>
          <a:noFill/>
        </p:spPr>
      </p:pic>
      <p:pic>
        <p:nvPicPr>
          <p:cNvPr id="17422" name="Picture 14" descr="http://semenaopt.com/img/b/251/b6038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429000"/>
            <a:ext cx="2664296" cy="19377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71800" y="0"/>
            <a:ext cx="3105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Hot Potato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PPYGIR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77072"/>
            <a:ext cx="19797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cs21.babysfera.ru/5/f/0/d/183088640.18346989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1944216" cy="1800200"/>
          </a:xfrm>
          <a:prstGeom prst="rect">
            <a:avLst/>
          </a:prstGeom>
          <a:noFill/>
        </p:spPr>
      </p:pic>
      <p:pic>
        <p:nvPicPr>
          <p:cNvPr id="9220" name="Picture 4" descr="http://shkolazhizni.ru/img/content/i102/102171_mediu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88640"/>
            <a:ext cx="2123728" cy="1827287"/>
          </a:xfrm>
          <a:prstGeom prst="rect">
            <a:avLst/>
          </a:prstGeom>
          <a:noFill/>
        </p:spPr>
      </p:pic>
      <p:pic>
        <p:nvPicPr>
          <p:cNvPr id="9226" name="Picture 10" descr="http://zhenskievoprosy.ru/wp-content/uploads/2013/04/chipsy-v-mikrovolnovke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293096"/>
            <a:ext cx="1872208" cy="1506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08720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43288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1-Are you hungry?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43288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-Yes, I am.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43288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-Have some honey, have   some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908720"/>
            <a:ext cx="2592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43288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Have for Pam some cake and jam.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43288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-Have for Fred some milk and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908720"/>
            <a:ext cx="2592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43288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3.–Is he hungry?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43288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Yes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is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43288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Has got some ham, some milk, and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://cherche-la-fam.ru/wp-content/uploads/2013/07/va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2376264" cy="2088232"/>
          </a:xfrm>
          <a:prstGeom prst="rect">
            <a:avLst/>
          </a:prstGeom>
          <a:noFill/>
        </p:spPr>
      </p:pic>
      <p:pic>
        <p:nvPicPr>
          <p:cNvPr id="16391" name="Picture 7" descr="http://go3.imgsmail.ru/imgpreview?key=2c74edc6af46aaba&amp;mb=imgdb_preview_16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2520280" cy="20882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07704" y="0"/>
            <a:ext cx="4826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Подбери рифму: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tvernews.ru/upload/information_system_15/1/8/3/item_183712/information_items_1837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437112"/>
            <a:ext cx="2448272" cy="2116461"/>
          </a:xfrm>
          <a:prstGeom prst="rect">
            <a:avLst/>
          </a:prstGeom>
          <a:noFill/>
        </p:spPr>
      </p:pic>
      <p:pic>
        <p:nvPicPr>
          <p:cNvPr id="10" name="Picture 2" descr="HPPYGI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88640"/>
            <a:ext cx="12961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707904" y="1567245"/>
            <a:ext cx="489654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 morning! What would you like to eat?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-I`d like fish, chips, some soup, some  tea.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Fish, chips, soup, apple.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-Tea!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Excuse me, OK!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2656"/>
            <a:ext cx="66937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Ролевая игра «В кафе»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PPY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21088"/>
            <a:ext cx="18356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monarch-kovrov.ru/wp-content/uploads/2012/05/waiter-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880320" cy="3876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.ws19\Desktop\Удаленный доступ к базе\для маминого ноутбука\mama\мой третий\открытые уроки 3 класс\мой лучший урок\открытый урок 3 класс толстушка\материалы к уроку\раздаточный материал\snake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24845" y="-261157"/>
            <a:ext cx="6858000" cy="738031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5589240"/>
            <a:ext cx="864096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en-US" sz="36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fishapplejamcakecarrotcheesesouphamnut</a:t>
            </a:r>
            <a:endParaRPr kumimoji="0" lang="en-US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1304" y="0"/>
            <a:ext cx="61026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продукты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здоровья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выдели маркером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23528" y="3140968"/>
            <a:ext cx="8424936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porridgecoffeejuicecabbagebreadmilk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365104"/>
            <a:ext cx="700704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orangesweethoneybuttertomatotea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PPY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6551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otoshtora.ru/pictures/tovar/original/dacha__table-cl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31930" y="0"/>
            <a:ext cx="5668603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1772816"/>
            <a:ext cx="6048672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Нарисовать скатерть-самобранку, на которой нарисовать или наклеить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картинки  продуктов, изученных вами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подписать их на английском языке.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.ws19\Desktop\Удаленный доступ к базе\для маминого ноутбука\mama\конкурс\фотографии с урока\DSC01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2060848"/>
            <a:ext cx="5005064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на уроке я узнал…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было интересно…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захотелось…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328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повторил…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0"/>
            <a:ext cx="661623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Закончи предложение: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PPY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14401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363</Words>
  <Application>Microsoft Office PowerPoint</Application>
  <PresentationFormat>Экран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71</cp:revision>
  <dcterms:created xsi:type="dcterms:W3CDTF">2015-12-15T13:48:15Z</dcterms:created>
  <dcterms:modified xsi:type="dcterms:W3CDTF">2016-01-05T09:33:03Z</dcterms:modified>
</cp:coreProperties>
</file>