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4" r:id="rId3"/>
    <p:sldMasterId id="2147483676" r:id="rId4"/>
    <p:sldMasterId id="2147483687" r:id="rId5"/>
  </p:sldMasterIdLst>
  <p:notesMasterIdLst>
    <p:notesMasterId r:id="rId16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86714" autoAdjust="0"/>
  </p:normalViewPr>
  <p:slideViewPr>
    <p:cSldViewPr>
      <p:cViewPr varScale="1">
        <p:scale>
          <a:sx n="57" d="100"/>
          <a:sy n="57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A76A7-54C9-4973-8A0A-F835204247C6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E5F4F-93F3-4336-8E02-1B60BFF9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5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5" r:id="rId12"/>
    <p:sldLayoutId id="2147483756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9" r:id="rId9"/>
    <p:sldLayoutId id="2147483760" r:id="rId10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656587" cy="2509556"/>
          </a:xfrm>
        </p:spPr>
        <p:txBody>
          <a:bodyPr/>
          <a:lstStyle/>
          <a:p>
            <a:pPr algn="ctr"/>
            <a:r>
              <a:rPr lang="ru-RU" dirty="0" smtClean="0"/>
              <a:t>Дети имеют право на особую заботу и помощь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60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23" y="1064948"/>
            <a:ext cx="8980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веду себя с …,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не нарушить их право на…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6664" y="3565842"/>
            <a:ext cx="5525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Знание прав ребёнка 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поможет мне … 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970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82000" cy="665162"/>
          </a:xfrm>
        </p:spPr>
        <p:txBody>
          <a:bodyPr/>
          <a:lstStyle/>
          <a:p>
            <a:pPr algn="ctr"/>
            <a:r>
              <a:rPr lang="ru-RU" dirty="0" smtClean="0"/>
              <a:t>«Право» -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382000" cy="446439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1. Совокупность устанавливаемых и охраняемых государственной властью норм и правил, регулирующих отношения людей в обществе.</a:t>
            </a:r>
          </a:p>
          <a:p>
            <a:pPr algn="ctr"/>
            <a:r>
              <a:rPr lang="ru-RU" dirty="0" smtClean="0"/>
              <a:t>2. Охраняемая государством, узаконенная возможность, свобода что-либо делать, осуществлять.</a:t>
            </a:r>
          </a:p>
          <a:p>
            <a:pPr algn="ctr"/>
            <a:r>
              <a:rPr lang="ru-RU" dirty="0" smtClean="0"/>
              <a:t>3. Возможность действовать, поступать каким-нибудь образом.</a:t>
            </a:r>
          </a:p>
          <a:p>
            <a:pPr marL="0" indent="0" algn="ctr">
              <a:buNone/>
            </a:pPr>
            <a:r>
              <a:rPr lang="ru-RU" dirty="0" smtClean="0"/>
              <a:t>(толковый словарь С.И. Ожегова)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5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 наделены одинаковыми правами от рождения, и никто не может их отнять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592288" cy="404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 bwMode="auto">
          <a:xfrm>
            <a:off x="5531369" y="2420888"/>
            <a:ext cx="2823682" cy="4043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4667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Всеобщая декларация </a:t>
            </a:r>
            <a:br>
              <a:rPr lang="ru-RU" dirty="0" smtClean="0"/>
            </a:br>
            <a:r>
              <a:rPr lang="ru-RU" dirty="0" smtClean="0"/>
              <a:t>прав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82000" cy="2210862"/>
          </a:xfrm>
        </p:spPr>
        <p:txBody>
          <a:bodyPr/>
          <a:lstStyle/>
          <a:p>
            <a:r>
              <a:rPr lang="ru-RU" dirty="0" smtClean="0"/>
              <a:t>Международный документ, принятый Организацией объединённых Наций 10 декабря 1948 года. </a:t>
            </a:r>
          </a:p>
          <a:p>
            <a:r>
              <a:rPr lang="ru-RU" dirty="0" smtClean="0"/>
              <a:t>В Декларации говорится о том, что у каждого человека с момента его рождения есть права, которые никто не может отнять.</a:t>
            </a:r>
          </a:p>
          <a:p>
            <a:r>
              <a:rPr lang="ru-RU" dirty="0" smtClean="0"/>
              <a:t>Текст Декларации был переведен на 375 языков.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67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Конституция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382000" cy="3742563"/>
          </a:xfrm>
        </p:spPr>
        <p:txBody>
          <a:bodyPr/>
          <a:lstStyle/>
          <a:p>
            <a:r>
              <a:rPr lang="ru-RU" dirty="0" smtClean="0"/>
              <a:t>Высший </a:t>
            </a:r>
            <a:r>
              <a:rPr lang="ru-RU" dirty="0" smtClean="0"/>
              <a:t>нормативный правовой акт Российской Федерации (основной закон страны). </a:t>
            </a:r>
          </a:p>
          <a:p>
            <a:r>
              <a:rPr lang="ru-RU" dirty="0" smtClean="0"/>
              <a:t>Принята народом Российской Федерации 12 декабря 1993 года.</a:t>
            </a:r>
          </a:p>
          <a:p>
            <a:r>
              <a:rPr lang="ru-RU" dirty="0"/>
              <a:t>В</a:t>
            </a:r>
            <a:r>
              <a:rPr lang="ru-RU" dirty="0" smtClean="0"/>
              <a:t> соответствии с Конституцией России права и свободы человека являются высшей ценностью.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29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Какое право самое главное?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4818"/>
            <a:ext cx="8229600" cy="4281339"/>
          </a:xfrm>
        </p:spPr>
        <p:txBody>
          <a:bodyPr/>
          <a:lstStyle/>
          <a:p>
            <a:r>
              <a:rPr lang="ru-RU" dirty="0" smtClean="0"/>
              <a:t>Почему ребёнку, как и взрослому, нужны права? </a:t>
            </a:r>
          </a:p>
          <a:p>
            <a:r>
              <a:rPr lang="ru-RU" dirty="0" smtClean="0"/>
              <a:t>А знает ли свои права ребёнок? </a:t>
            </a:r>
          </a:p>
          <a:p>
            <a:r>
              <a:rPr lang="ru-RU" dirty="0" smtClean="0"/>
              <a:t>Какой документ защищает права ребёнка? </a:t>
            </a:r>
          </a:p>
          <a:p>
            <a:r>
              <a:rPr lang="ru-RU" dirty="0" smtClean="0"/>
              <a:t>С какого момента он начинает действовать?</a:t>
            </a:r>
          </a:p>
          <a:p>
            <a:r>
              <a:rPr lang="ru-RU" dirty="0" smtClean="0"/>
              <a:t> Какое главное право ребенка?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4237" y="5373216"/>
            <a:ext cx="6315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жизнь</a:t>
            </a:r>
            <a:endParaRPr lang="ru-RU" sz="6000" b="1" spc="50" dirty="0">
              <a:ln w="11430">
                <a:solidFill>
                  <a:schemeClr val="bg2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72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2000" cy="665162"/>
          </a:xfrm>
        </p:spPr>
        <p:txBody>
          <a:bodyPr/>
          <a:lstStyle/>
          <a:p>
            <a:pPr algn="ctr"/>
            <a:r>
              <a:rPr lang="ru-RU" dirty="0" smtClean="0"/>
              <a:t>Конвенция о правах ребёнка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769433" cy="419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17873" cy="422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1929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83" y="0"/>
            <a:ext cx="6209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0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4797"/>
          </a:xfrm>
        </p:spPr>
        <p:txBody>
          <a:bodyPr/>
          <a:lstStyle/>
          <a:p>
            <a:pPr algn="ctr"/>
            <a:r>
              <a:rPr lang="ru-RU" dirty="0" smtClean="0"/>
              <a:t>Я имею право…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жизнь, </a:t>
            </a:r>
          </a:p>
          <a:p>
            <a:r>
              <a:rPr lang="ru-RU" dirty="0" smtClean="0"/>
              <a:t>на Ф.И.О. при рождении, </a:t>
            </a:r>
          </a:p>
          <a:p>
            <a:r>
              <a:rPr lang="ru-RU" dirty="0" smtClean="0"/>
              <a:t>на свободу слова, </a:t>
            </a:r>
          </a:p>
          <a:p>
            <a:r>
              <a:rPr lang="ru-RU" dirty="0" smtClean="0"/>
              <a:t>на медицинскую помощь,</a:t>
            </a:r>
          </a:p>
          <a:p>
            <a:r>
              <a:rPr lang="ru-RU" dirty="0" smtClean="0"/>
              <a:t> на образование, </a:t>
            </a:r>
          </a:p>
          <a:p>
            <a:r>
              <a:rPr lang="ru-RU" dirty="0" smtClean="0"/>
              <a:t>на отдых, участие в культурной и творческой жизни, </a:t>
            </a:r>
          </a:p>
          <a:p>
            <a:r>
              <a:rPr lang="ru-RU" dirty="0" smtClean="0"/>
              <a:t>на уважение человеческого достоинства, </a:t>
            </a:r>
          </a:p>
          <a:p>
            <a:r>
              <a:rPr lang="ru-RU" dirty="0" smtClean="0"/>
              <a:t>жить со своими родителями и воспитываться в семье, </a:t>
            </a:r>
          </a:p>
          <a:p>
            <a:r>
              <a:rPr lang="ru-RU" dirty="0" smtClean="0"/>
              <a:t>на защиту от жесткого обращения, на защиту от насилия в семье, </a:t>
            </a:r>
          </a:p>
          <a:p>
            <a:r>
              <a:rPr lang="ru-RU" dirty="0" smtClean="0"/>
              <a:t>на помощь со стороны государства по защите моих прав.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726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030007756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D6BA4E-A430-41CB-BEC2-1F1007FDAD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TS030007756</Template>
  <TotalTime>47</TotalTime>
  <Words>292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TS030007756</vt:lpstr>
      <vt:lpstr>White with Courier font for code slides</vt:lpstr>
      <vt:lpstr>1_Theme20</vt:lpstr>
      <vt:lpstr>1_White with Courier font for code slides</vt:lpstr>
      <vt:lpstr>Дети имеют право на особую заботу и помощь</vt:lpstr>
      <vt:lpstr>«Право» - это…</vt:lpstr>
      <vt:lpstr>Люди наделены одинаковыми правами от рождения, и никто не может их отнять</vt:lpstr>
      <vt:lpstr>Всеобщая декларация  прав человека</vt:lpstr>
      <vt:lpstr>Конституция  Российской Федерации</vt:lpstr>
      <vt:lpstr>Какое право самое главное?</vt:lpstr>
      <vt:lpstr>Конвенция о правах ребёнка</vt:lpstr>
      <vt:lpstr>Презентация PowerPoint</vt:lpstr>
      <vt:lpstr>Я имею право…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использования лицензионного  программного обеспечения  Microsoft</dc:title>
  <dc:creator>Татьяна Беляева</dc:creator>
  <cp:lastModifiedBy>Татьяна Беляева</cp:lastModifiedBy>
  <cp:revision>11</cp:revision>
  <dcterms:created xsi:type="dcterms:W3CDTF">2010-11-04T14:42:00Z</dcterms:created>
  <dcterms:modified xsi:type="dcterms:W3CDTF">2016-01-07T18:29:30Z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TC030007756</vt:lpwstr>
  </property>
</Properties>
</file>