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5" r:id="rId3"/>
    <p:sldId id="298" r:id="rId4"/>
    <p:sldId id="291" r:id="rId5"/>
    <p:sldId id="296" r:id="rId6"/>
    <p:sldId id="288" r:id="rId7"/>
    <p:sldId id="300" r:id="rId8"/>
    <p:sldId id="271" r:id="rId9"/>
    <p:sldId id="273" r:id="rId10"/>
    <p:sldId id="260" r:id="rId11"/>
    <p:sldId id="299" r:id="rId12"/>
    <p:sldId id="262" r:id="rId13"/>
    <p:sldId id="263" r:id="rId14"/>
    <p:sldId id="301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46C"/>
    <a:srgbClr val="231A5C"/>
    <a:srgbClr val="1506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Анатольева Э.В.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72585-6D7F-43B5-B878-58B6ADF53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361E-1070-493A-9CF6-BAAABF68074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25A90-F2B9-41F5-89BE-F61B904DC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900igr.net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221428"/>
            <a:ext cx="7772400" cy="44285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4649992"/>
            <a:ext cx="6858000" cy="885712"/>
          </a:xfrm>
        </p:spPr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8" y="336756"/>
            <a:ext cx="4754562" cy="2680203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9050"/>
            <a:ext cx="9175750" cy="6889750"/>
          </a:xfrm>
          <a:prstGeom prst="rect">
            <a:avLst/>
          </a:prstGeom>
          <a:noFill/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4346575" cy="2491067"/>
          </a:xfrm>
          <a:prstGeom prst="rect">
            <a:avLst/>
          </a:prstGeom>
          <a:noFill/>
        </p:spPr>
      </p:pic>
      <p:sp>
        <p:nvSpPr>
          <p:cNvPr id="8" name="Скругленный прямоугольник 7">
            <a:hlinkClick r:id="rId5" tooltip=" Каталог презентаций "/>
          </p:cNvPr>
          <p:cNvSpPr/>
          <p:nvPr/>
        </p:nvSpPr>
        <p:spPr>
          <a:xfrm>
            <a:off x="9572660" y="4714884"/>
            <a:ext cx="13716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001288" y="5643578"/>
            <a:ext cx="2895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0181" name="Picture 5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286124"/>
            <a:ext cx="41767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86124"/>
            <a:ext cx="42021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В ЖИЗНИ ПТИЦ.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715436" cy="1857387"/>
          </a:xfrm>
        </p:spPr>
        <p:txBody>
          <a:bodyPr>
            <a:normAutofit fontScale="92500"/>
          </a:bodyPr>
          <a:lstStyle/>
          <a:p>
            <a:pPr eaLnBrk="1" hangingPunct="1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Возвращение  перелетных птиц.</a:t>
            </a:r>
          </a:p>
          <a:p>
            <a:pPr eaLnBrk="1" hangingPunct="1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строят или ремонтируют старые  гнёзда.</a:t>
            </a:r>
          </a:p>
          <a:p>
            <a:pPr eaLnBrk="1" hangingPunct="1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 откладывают яйца и выводят птенцов. </a:t>
            </a:r>
          </a:p>
          <a:p>
            <a:pPr eaLnBrk="1" hangingPunct="1">
              <a:defRPr/>
            </a:pP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929066"/>
            <a:ext cx="8143932" cy="2286016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Перелетные птицы.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ЗЯБЛИК              СКВОРЕЦ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рум Yola.Ru * Просмотр темы - Что за птиц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дивительные птицы Узнавай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786974" y="5929330"/>
            <a:ext cx="2895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встречают весну звери.</a:t>
            </a:r>
          </a:p>
        </p:txBody>
      </p:sp>
      <p:sp>
        <p:nvSpPr>
          <p:cNvPr id="12306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10080" cy="453072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None/>
              <a:defRPr/>
            </a:pPr>
            <a:r>
              <a:rPr lang="ru-RU" b="1" dirty="0" smtClean="0"/>
              <a:t>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Просыпаются от зимнего сна медведи, барсуки, ежи.</a:t>
            </a:r>
          </a:p>
          <a:p>
            <a:pPr algn="just" eaLnBrk="1" hangingPunct="1"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Звери линяют.</a:t>
            </a:r>
          </a:p>
          <a:p>
            <a:pPr algn="just" eaLnBrk="1" hangingPunct="1"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У многих  животных  рождаются детёныши.   </a:t>
            </a:r>
          </a:p>
        </p:txBody>
      </p:sp>
      <p:pic>
        <p:nvPicPr>
          <p:cNvPr id="12307" name="Picture 19" descr="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0400" y="1644650"/>
            <a:ext cx="3630613" cy="4440238"/>
          </a:xfrm>
          <a:noFill/>
        </p:spPr>
      </p:pic>
      <p:pic>
        <p:nvPicPr>
          <p:cNvPr id="12309" name="Picture 21" descr="picture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41052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0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412875"/>
            <a:ext cx="4103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2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Анатольева Э.В.</a:t>
            </a:r>
          </a:p>
        </p:txBody>
      </p:sp>
      <p:pic>
        <p:nvPicPr>
          <p:cNvPr id="16387" name="Picture 19" descr="164108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511175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540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540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540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540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540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540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2388" y="908050"/>
            <a:ext cx="91821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связаны изменения </a:t>
            </a:r>
          </a:p>
          <a:p>
            <a:pPr algn="just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живой природе </a:t>
            </a:r>
            <a:b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изменениями в неживой природе?</a:t>
            </a:r>
            <a:b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45" name="Picture 29" descr="g0201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2738" y="4016375"/>
            <a:ext cx="237648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7" name="Picture 31" descr="WB0121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500438"/>
            <a:ext cx="12207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4" descr="Полотно"/>
          <p:cNvSpPr>
            <a:spLocks noChangeArrowheads="1"/>
          </p:cNvSpPr>
          <p:nvPr/>
        </p:nvSpPr>
        <p:spPr bwMode="auto">
          <a:xfrm>
            <a:off x="539750" y="571481"/>
            <a:ext cx="2232025" cy="128588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поднимается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выше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1" name="Oval 6" descr="Полотно"/>
          <p:cNvSpPr>
            <a:spLocks noChangeArrowheads="1"/>
          </p:cNvSpPr>
          <p:nvPr/>
        </p:nvSpPr>
        <p:spPr bwMode="auto">
          <a:xfrm>
            <a:off x="3286116" y="500042"/>
            <a:ext cx="2232025" cy="13684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и почва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прогреваются.</a:t>
            </a:r>
          </a:p>
        </p:txBody>
      </p:sp>
      <p:sp>
        <p:nvSpPr>
          <p:cNvPr id="22532" name="Oval 7" descr="Полотно"/>
          <p:cNvSpPr>
            <a:spLocks noChangeArrowheads="1"/>
          </p:cNvSpPr>
          <p:nvPr/>
        </p:nvSpPr>
        <p:spPr bwMode="auto">
          <a:xfrm>
            <a:off x="3929058" y="5000636"/>
            <a:ext cx="2232025" cy="13684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Выходят из укрытий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насекомые.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Oval 8" descr="Полотно"/>
          <p:cNvSpPr>
            <a:spLocks noChangeArrowheads="1"/>
          </p:cNvSpPr>
          <p:nvPr/>
        </p:nvSpPr>
        <p:spPr bwMode="auto">
          <a:xfrm>
            <a:off x="6072198" y="1214422"/>
            <a:ext cx="2387590" cy="1357322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Тает снег.</a:t>
            </a:r>
          </a:p>
        </p:txBody>
      </p:sp>
      <p:sp>
        <p:nvSpPr>
          <p:cNvPr id="22534" name="Oval 9" descr="Полотно"/>
          <p:cNvSpPr>
            <a:spLocks noChangeArrowheads="1"/>
          </p:cNvSpPr>
          <p:nvPr/>
        </p:nvSpPr>
        <p:spPr bwMode="auto">
          <a:xfrm>
            <a:off x="6215074" y="3500439"/>
            <a:ext cx="2232025" cy="1357322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Начитается рост</a:t>
            </a:r>
          </a:p>
          <a:p>
            <a:pPr algn="ctr"/>
            <a:endParaRPr lang="ru-RU" sz="1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hlinkClick r:id="" action="ppaction://noaction"/>
            </a:endParaRPr>
          </a:p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растений</a:t>
            </a:r>
            <a:endParaRPr lang="ru-RU" sz="1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Oval 10" descr="Полотно"/>
          <p:cNvSpPr>
            <a:spLocks noChangeArrowheads="1"/>
          </p:cNvSpPr>
          <p:nvPr/>
        </p:nvSpPr>
        <p:spPr bwMode="auto">
          <a:xfrm>
            <a:off x="785786" y="4643446"/>
            <a:ext cx="2232025" cy="13684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Прилетают птицы.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AutoShape 21" descr="979167500[1]"/>
          <p:cNvSpPr>
            <a:spLocks noChangeArrowheads="1"/>
          </p:cNvSpPr>
          <p:nvPr/>
        </p:nvSpPr>
        <p:spPr bwMode="auto">
          <a:xfrm>
            <a:off x="2987675" y="2049463"/>
            <a:ext cx="3168650" cy="2808287"/>
          </a:xfrm>
          <a:prstGeom prst="octagon">
            <a:avLst>
              <a:gd name="adj" fmla="val 29287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50" name="Line 22"/>
          <p:cNvSpPr>
            <a:spLocks noChangeShapeType="1"/>
          </p:cNvSpPr>
          <p:nvPr/>
        </p:nvSpPr>
        <p:spPr bwMode="auto">
          <a:xfrm flipV="1">
            <a:off x="2714612" y="1142984"/>
            <a:ext cx="633425" cy="230175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7286644" y="2571744"/>
            <a:ext cx="0" cy="865188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 flipH="1">
            <a:off x="6000760" y="4714884"/>
            <a:ext cx="863600" cy="576263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 flipH="1" flipV="1">
            <a:off x="3000364" y="5286388"/>
            <a:ext cx="935037" cy="433387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5580063" y="981075"/>
            <a:ext cx="849325" cy="447661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Oval 8" descr="Полотно"/>
          <p:cNvSpPr>
            <a:spLocks noChangeArrowheads="1"/>
          </p:cNvSpPr>
          <p:nvPr/>
        </p:nvSpPr>
        <p:spPr bwMode="auto">
          <a:xfrm>
            <a:off x="0" y="2285992"/>
            <a:ext cx="2786050" cy="164307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</a:t>
            </a:r>
            <a:r>
              <a:rPr lang="ru-RU" sz="1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1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зверей.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flipH="1" flipV="1">
            <a:off x="1571604" y="3929066"/>
            <a:ext cx="0" cy="71438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0" grpId="0" animBg="1"/>
      <p:bldP spid="73752" grpId="0" animBg="1"/>
      <p:bldP spid="73753" grpId="0" animBg="1"/>
      <p:bldP spid="73754" grpId="0" animBg="1"/>
      <p:bldP spid="73756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57214"/>
            <a:ext cx="9001125" cy="4846638"/>
          </a:xfrm>
          <a:solidFill>
            <a:srgbClr val="BFBFBF"/>
          </a:solidFill>
        </p:spPr>
      </p:pic>
      <p:sp>
        <p:nvSpPr>
          <p:cNvPr id="30722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5367338"/>
            <a:ext cx="8429684" cy="127637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Многие ивы цветут ранней весной, когда ещё лежит снег. Побеги покрываются белыми, серыми и жёлтыми серёжками.  Ивы являются ценнейшими медоносами!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929198"/>
            <a:ext cx="5486400" cy="50006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58412" y="5857892"/>
            <a:ext cx="2895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222" name="Picture 6" descr="g0100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15147">
            <a:off x="1187450" y="4005263"/>
            <a:ext cx="13985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g02249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256"/>
            <a:ext cx="41767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g02034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94713">
            <a:off x="3563938" y="981075"/>
            <a:ext cx="24685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g01003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1341">
            <a:off x="7019925" y="1628775"/>
            <a:ext cx="1411288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Почему стали возможны такие изменения?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492375"/>
            <a:ext cx="8229600" cy="1508129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приходом тепла насекомые выбираются из своих укрытий.</a:t>
            </a:r>
          </a:p>
        </p:txBody>
      </p:sp>
      <p:pic>
        <p:nvPicPr>
          <p:cNvPr id="9223" name="Picture 7" descr="g01003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5084763"/>
            <a:ext cx="22606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WB01292_"/>
          <p:cNvPicPr>
            <a:picLocks noChangeAspect="1" noChangeArrowheads="1"/>
          </p:cNvPicPr>
          <p:nvPr/>
        </p:nvPicPr>
        <p:blipFill>
          <a:blip r:embed="rId7" cstate="print">
            <a:lum bright="2000"/>
          </a:blip>
          <a:srcRect/>
          <a:stretch>
            <a:fillRect/>
          </a:stretch>
        </p:blipFill>
        <p:spPr bwMode="auto">
          <a:xfrm>
            <a:off x="1116013" y="1557338"/>
            <a:ext cx="9207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БАБОЧКИ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367338"/>
            <a:ext cx="8072494" cy="8048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ТРАУРНИЦА              КРАПИВНИЦА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Цветы Записи в рубрике Цветы Дневник gala-gala : LiveInternet - Российский Сервис Онлайн-Дневников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777" r="5777"/>
          <a:stretch>
            <a:fillRect/>
          </a:stretch>
        </p:blipFill>
        <p:spPr bwMode="auto">
          <a:xfrm>
            <a:off x="642910" y="785794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Tatiana\Desktop\post-39638-12013785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01125" cy="4572008"/>
          </a:xfrm>
          <a:solidFill>
            <a:srgbClr val="BFBFBF"/>
          </a:solidFill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5500702"/>
            <a:ext cx="8153400" cy="1071570"/>
          </a:xfrm>
        </p:spPr>
        <p:txBody>
          <a:bodyPr rtlCol="0">
            <a:noAutofit/>
          </a:bodyPr>
          <a:lstStyle/>
          <a:p>
            <a:pPr algn="just" fontAlgn="auto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Следом цветёт осина.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В кроне дерева виднеются многочисленные длинные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серёжки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, свисающие вниз.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buFont typeface="Arial" pitchFamily="34" charset="0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2288" y="4714884"/>
            <a:ext cx="5486400" cy="7143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ОСИНА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le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48291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0_c9de_bbd5f742_L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692150"/>
            <a:ext cx="3103563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f_17423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429000"/>
            <a:ext cx="30972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021388"/>
            <a:ext cx="144462" cy="215900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1863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0"/>
            <a:ext cx="2497137" cy="3749675"/>
          </a:xfrm>
          <a:prstGeom prst="rect">
            <a:avLst/>
          </a:prstGeom>
          <a:noFill/>
        </p:spPr>
      </p:pic>
      <p:pic>
        <p:nvPicPr>
          <p:cNvPr id="90117" name="Picture 5" descr="0807019d035d8cd60b385a946df42592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4362450"/>
            <a:ext cx="3024187" cy="2495550"/>
          </a:xfrm>
          <a:prstGeom prst="rect">
            <a:avLst/>
          </a:prstGeom>
          <a:noFill/>
        </p:spPr>
      </p:pic>
      <p:pic>
        <p:nvPicPr>
          <p:cNvPr id="90118" name="Picture 6" descr="f1sdlf_cont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4365625"/>
            <a:ext cx="3203575" cy="2492375"/>
          </a:xfrm>
          <a:prstGeom prst="rect">
            <a:avLst/>
          </a:prstGeom>
          <a:noFill/>
        </p:spPr>
      </p:pic>
      <p:pic>
        <p:nvPicPr>
          <p:cNvPr id="90120" name="Picture 8" descr="0_2fab_1529362b_L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616325" cy="3751263"/>
          </a:xfrm>
          <a:prstGeom prst="rect">
            <a:avLst/>
          </a:prstGeom>
          <a:noFill/>
        </p:spPr>
      </p:pic>
      <p:pic>
        <p:nvPicPr>
          <p:cNvPr id="90122" name="Picture 10" descr="0_453b_c4083125_L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0"/>
            <a:ext cx="2794000" cy="3724275"/>
          </a:xfrm>
          <a:prstGeom prst="rect">
            <a:avLst/>
          </a:prstGeom>
          <a:noFill/>
        </p:spPr>
      </p:pic>
      <p:pic>
        <p:nvPicPr>
          <p:cNvPr id="90123" name="Picture 11" descr="0_d179_725f6fee_L[1]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365625"/>
            <a:ext cx="3059113" cy="2492375"/>
          </a:xfrm>
          <a:prstGeom prst="rect">
            <a:avLst/>
          </a:prstGeom>
          <a:noFill/>
        </p:spPr>
      </p:pic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468313" y="3716338"/>
            <a:ext cx="8321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Первоцветы пробиваются из-под снега.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5357826"/>
            <a:ext cx="8643998" cy="121444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из самых первых вестников конца зимы, получил своё название за способность растения пробиваться из-под земли и зацветать с первыми весенними лучами солнца, когда чуть подтает снег.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714884"/>
            <a:ext cx="5486400" cy="64294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ПОДСНЕЖНИК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01125" cy="4500570"/>
          </a:xfrm>
          <a:solidFill>
            <a:srgbClr val="BFBFBF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714356"/>
            <a:ext cx="4500594" cy="4643470"/>
          </a:xfrm>
          <a:solidFill>
            <a:srgbClr val="BFBFBF"/>
          </a:solidFill>
        </p:spPr>
      </p:pic>
      <p:sp>
        <p:nvSpPr>
          <p:cNvPr id="38914" name="Текст 2"/>
          <p:cNvSpPr>
            <a:spLocks noGrp="1"/>
          </p:cNvSpPr>
          <p:nvPr>
            <p:ph type="body" sz="half" idx="2"/>
          </p:nvPr>
        </p:nvSpPr>
        <p:spPr>
          <a:xfrm>
            <a:off x="9786974" y="5367338"/>
            <a:ext cx="571504" cy="804862"/>
          </a:xfrm>
        </p:spPr>
        <p:txBody>
          <a:bodyPr/>
          <a:lstStyle/>
          <a:p>
            <a:pPr algn="just"/>
            <a:endParaRPr lang="ru-RU" b="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215370" cy="78581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МЕДУНИЦА                                  ХОХЛАТКА                      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Хохлатка (CORYDALIS) Описание. Агротехника. Фотографии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48" y="714356"/>
            <a:ext cx="3571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e78cdc3c222d939f14d5c57b111ab18483dc07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186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ИВА</vt:lpstr>
      <vt:lpstr>Почему стали возможны такие изменения?</vt:lpstr>
      <vt:lpstr>ПЕРВЫЕ БАБОЧКИ</vt:lpstr>
      <vt:lpstr>ОСИНА</vt:lpstr>
      <vt:lpstr>Слайд 6</vt:lpstr>
      <vt:lpstr>Слайд 7</vt:lpstr>
      <vt:lpstr>ПОДСНЕЖНИК</vt:lpstr>
      <vt:lpstr>МЕДУНИЦА                                  ХОХЛАТКА                       </vt:lpstr>
      <vt:lpstr>ИЗМЕНЕНИЕ В ЖИЗНИ ПТИЦ.</vt:lpstr>
      <vt:lpstr>Перелетные птицы. ЗЯБЛИК              СКВОРЕЦ</vt:lpstr>
      <vt:lpstr>Как встречают весну звери.</vt:lpstr>
      <vt:lpstr>   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природа весной.</dc:title>
  <dc:creator>Tatiana</dc:creator>
  <cp:lastModifiedBy>Tatiana</cp:lastModifiedBy>
  <cp:revision>44</cp:revision>
  <dcterms:created xsi:type="dcterms:W3CDTF">2015-03-03T23:45:34Z</dcterms:created>
  <dcterms:modified xsi:type="dcterms:W3CDTF">2015-03-08T20:52:00Z</dcterms:modified>
</cp:coreProperties>
</file>