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91" r:id="rId27"/>
    <p:sldId id="280" r:id="rId28"/>
    <p:sldId id="281" r:id="rId29"/>
    <p:sldId id="289" r:id="rId30"/>
    <p:sldId id="282" r:id="rId31"/>
    <p:sldId id="283" r:id="rId32"/>
    <p:sldId id="284" r:id="rId33"/>
    <p:sldId id="296" r:id="rId34"/>
    <p:sldId id="285" r:id="rId35"/>
    <p:sldId id="286" r:id="rId36"/>
    <p:sldId id="287" r:id="rId37"/>
    <p:sldId id="288" r:id="rId38"/>
    <p:sldId id="292" r:id="rId39"/>
    <p:sldId id="295" r:id="rId40"/>
    <p:sldId id="294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94660"/>
  </p:normalViewPr>
  <p:slideViewPr>
    <p:cSldViewPr>
      <p:cViewPr varScale="1">
        <p:scale>
          <a:sx n="73" d="100"/>
          <a:sy n="73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E7916-8068-4325-8917-81E8657E5589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A068-B3EC-47F2-8DD8-8C2FFB31A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zoolove.3dn.ru/photo/" TargetMode="External"/><Relationship Id="rId13" Type="http://schemas.openxmlformats.org/officeDocument/2006/relationships/hyperlink" Target="http://afrika-raj.ru/strany-afriki/afrikanskii-lev-obychnyi-i-belyi.html" TargetMode="External"/><Relationship Id="rId18" Type="http://schemas.openxmlformats.org/officeDocument/2006/relationships/hyperlink" Target="http://animalphotos.ru/jivotnoe-kanna-foto.html#18" TargetMode="External"/><Relationship Id="rId3" Type="http://schemas.openxmlformats.org/officeDocument/2006/relationships/hyperlink" Target="http://vilingstore.net/Zhivotnye-nasekomye-rasteniya-flora-i-fauna-c7/Karakurt-Chyornaya-vdova-i19836" TargetMode="External"/><Relationship Id="rId7" Type="http://schemas.openxmlformats.org/officeDocument/2006/relationships/hyperlink" Target="http://xeloz.ru/oboi/slon_savanna_trava_priroda_derevya" TargetMode="External"/><Relationship Id="rId12" Type="http://schemas.openxmlformats.org/officeDocument/2006/relationships/hyperlink" Target="http://sumkiimage.ru/foto-leoparda.html" TargetMode="External"/><Relationship Id="rId17" Type="http://schemas.openxmlformats.org/officeDocument/2006/relationships/hyperlink" Target="http://all-pix.com/zebra-foto-kartinki" TargetMode="External"/><Relationship Id="rId2" Type="http://schemas.openxmlformats.org/officeDocument/2006/relationships/hyperlink" Target="http://photo.bigbo.ru/?p=744" TargetMode="External"/><Relationship Id="rId16" Type="http://schemas.openxmlformats.org/officeDocument/2006/relationships/hyperlink" Target="http://sperepuga.com/8329-fotki-zhirafy-foto-prikol-nye.html" TargetMode="External"/><Relationship Id="rId20" Type="http://schemas.openxmlformats.org/officeDocument/2006/relationships/hyperlink" Target="http://www.naturelifepark.com/birds/birds_view.php?id=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plusdb.com/gepardy-afriki-foto" TargetMode="External"/><Relationship Id="rId11" Type="http://schemas.openxmlformats.org/officeDocument/2006/relationships/hyperlink" Target="http://elis-birds.narod.ru/2010/C3_0737.htm" TargetMode="External"/><Relationship Id="rId5" Type="http://schemas.openxmlformats.org/officeDocument/2006/relationships/hyperlink" Target="http://smolsovet.ru/action.php?fpnzq=mapker/index.php?cat=24539" TargetMode="External"/><Relationship Id="rId15" Type="http://schemas.openxmlformats.org/officeDocument/2006/relationships/hyperlink" Target="http://www.animalphotos.ru/araviyyskiyy-oriks-foto.html" TargetMode="External"/><Relationship Id="rId10" Type="http://schemas.openxmlformats.org/officeDocument/2006/relationships/hyperlink" Target="http://jerrypic.com/pics/foto-antilopa-gnu.php" TargetMode="External"/><Relationship Id="rId19" Type="http://schemas.openxmlformats.org/officeDocument/2006/relationships/hyperlink" Target="http://zooblog.ru/1348-bolshoj-muraved.html" TargetMode="External"/><Relationship Id="rId4" Type="http://schemas.openxmlformats.org/officeDocument/2006/relationships/hyperlink" Target="http://photo-feel.ru/?p=5763" TargetMode="External"/><Relationship Id="rId9" Type="http://schemas.openxmlformats.org/officeDocument/2006/relationships/hyperlink" Target="http://mimege.com/search/foto-nosorog" TargetMode="External"/><Relationship Id="rId14" Type="http://schemas.openxmlformats.org/officeDocument/2006/relationships/hyperlink" Target="http://www.tepid.ru/bobak-marmot.html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aski.ru/pages/javoronok-stepnoy-foto" TargetMode="External"/><Relationship Id="rId13" Type="http://schemas.openxmlformats.org/officeDocument/2006/relationships/hyperlink" Target="http://wildfrontier.ru/obyknovennyj-slepysh-opisanie-zhizni-foto-video/" TargetMode="External"/><Relationship Id="rId18" Type="http://schemas.openxmlformats.org/officeDocument/2006/relationships/hyperlink" Target="http://tomin.by/news/2011-12-02-08-43-09/5578-196" TargetMode="External"/><Relationship Id="rId3" Type="http://schemas.openxmlformats.org/officeDocument/2006/relationships/hyperlink" Target="http://desertpredators.com/coyote/" TargetMode="External"/><Relationship Id="rId7" Type="http://schemas.openxmlformats.org/officeDocument/2006/relationships/hyperlink" Target="http://imgplusdb.com/poloz-jeltobryuhiy-foto" TargetMode="External"/><Relationship Id="rId12" Type="http://schemas.openxmlformats.org/officeDocument/2006/relationships/hyperlink" Target="http://jerrypic.com/pics/stepnoy-orel-foto.php" TargetMode="External"/><Relationship Id="rId17" Type="http://schemas.openxmlformats.org/officeDocument/2006/relationships/hyperlink" Target="http://mgstalker.ru/zayac-rusak.html" TargetMode="External"/><Relationship Id="rId2" Type="http://schemas.openxmlformats.org/officeDocument/2006/relationships/hyperlink" Target="http://klopik.com/dikie-zhivotnye/print:page,1,9409-5-interesnyx-faktov-o-bizonax-6-foto.html" TargetMode="External"/><Relationship Id="rId16" Type="http://schemas.openxmlformats.org/officeDocument/2006/relationships/hyperlink" Target="http://news.rambler.ru/26366269/" TargetMode="External"/><Relationship Id="rId20" Type="http://schemas.openxmlformats.org/officeDocument/2006/relationships/hyperlink" Target="http://fb.ru/article/162569/savannyi-afriki-foto-jivotnyie-savann-afriki#image5804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colstamp.ru/vipera_ursinii.htm" TargetMode="External"/><Relationship Id="rId11" Type="http://schemas.openxmlformats.org/officeDocument/2006/relationships/hyperlink" Target="http://likeforyou2.ru/drofy-foto.html" TargetMode="External"/><Relationship Id="rId5" Type="http://schemas.openxmlformats.org/officeDocument/2006/relationships/hyperlink" Target="http://www.lynix.biz/interesting/pauki-volki-tarantul" TargetMode="External"/><Relationship Id="rId15" Type="http://schemas.openxmlformats.org/officeDocument/2006/relationships/hyperlink" Target="http://all-pix.com/foto-lisica-korsak" TargetMode="External"/><Relationship Id="rId10" Type="http://schemas.openxmlformats.org/officeDocument/2006/relationships/hyperlink" Target="http://www.photosight.ru/photos/4212406/" TargetMode="External"/><Relationship Id="rId19" Type="http://schemas.openxmlformats.org/officeDocument/2006/relationships/hyperlink" Target="http://zhivotnue.ru/index_ru.php?cat=zhivotnue_krasnoi_knigi&amp;obl=kamushevui_kot&amp;ind=23" TargetMode="External"/><Relationship Id="rId4" Type="http://schemas.openxmlformats.org/officeDocument/2006/relationships/hyperlink" Target="http://animalworld.com.ua/zoo/Lugovye-sobachki-Cynomys-ludovicianus" TargetMode="External"/><Relationship Id="rId9" Type="http://schemas.openxmlformats.org/officeDocument/2006/relationships/hyperlink" Target="http://likeforyou2.ru/foto-strepeta.html" TargetMode="External"/><Relationship Id="rId14" Type="http://schemas.openxmlformats.org/officeDocument/2006/relationships/hyperlink" Target="http://ru.azimage.com/pics/736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496"/>
            <a:ext cx="8143900" cy="23574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nstantia" pitchFamily="18" charset="0"/>
              </a:rPr>
              <a:t>Животные </a:t>
            </a:r>
            <a:br>
              <a:rPr lang="ru-RU" sz="4800" b="1" dirty="0" smtClean="0">
                <a:latin typeface="Constantia" pitchFamily="18" charset="0"/>
              </a:rPr>
            </a:br>
            <a:r>
              <a:rPr lang="ru-RU" sz="4800" b="1" dirty="0" smtClean="0">
                <a:latin typeface="Constantia" pitchFamily="18" charset="0"/>
              </a:rPr>
              <a:t>степей, саванн, прерий.</a:t>
            </a:r>
            <a:r>
              <a:rPr lang="en-US" sz="4800" b="1" dirty="0" smtClean="0">
                <a:latin typeface="Constantia" pitchFamily="18" charset="0"/>
              </a:rPr>
              <a:t/>
            </a:r>
            <a:br>
              <a:rPr lang="en-US" sz="4800" b="1" dirty="0" smtClean="0">
                <a:latin typeface="Constantia" pitchFamily="18" charset="0"/>
              </a:rPr>
            </a:br>
            <a:endParaRPr lang="ru-RU" sz="3600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00158" y="5357826"/>
            <a:ext cx="6988983" cy="12858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Автор-составитель: Горева Елена Вячеславовна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учитель биологии МБОУ ООШ № 37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п. Балакирево Владимирской области</a:t>
            </a:r>
          </a:p>
        </p:txBody>
      </p:sp>
      <p:pic>
        <p:nvPicPr>
          <p:cNvPr id="21506" name="Picture 2" descr="C:\Documents and Settings\Горева\Рабочий стол\С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80010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Степной орел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М. М. Рудченко с. Перелюб Перелюбского муниципального района Саратовской области Разработала: Долгова Елена Николаевна учитель 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9" y="1730325"/>
            <a:ext cx="4119670" cy="4852971"/>
          </a:xfrm>
          <a:prstGeom prst="rect">
            <a:avLst/>
          </a:prstGeom>
          <a:noFill/>
        </p:spPr>
      </p:pic>
      <p:pic>
        <p:nvPicPr>
          <p:cNvPr id="22532" name="Picture 4" descr="Птицы над плотиной ГЭС - Растения и животные - Волгоградский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163470" cy="484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faunazoo.ru/wp-content/uploads/2012/07/%D0%94%D1%80%D0%BE%D1%84%D0%B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731" y="1428736"/>
            <a:ext cx="5037724" cy="4957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Орел-могильщик</a:t>
            </a:r>
            <a:endParaRPr lang="ru-RU" dirty="0"/>
          </a:p>
        </p:txBody>
      </p:sp>
      <p:pic>
        <p:nvPicPr>
          <p:cNvPr id="15362" name="Picture 2" descr="C:\Documents and Settings\Горева\Рабочий стол\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02364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Стрепет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Охота. Степная дрофа (Дудак). Сайт об охоте для охот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Степной жаворонок (</a:t>
            </a:r>
            <a:r>
              <a:rPr lang="ru-RU" dirty="0" err="1" smtClean="0"/>
              <a:t>джурбай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Фото: Степной жаворонок, или джурбай - Зооугол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4762500" cy="467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Полоз желтобрюхий</a:t>
            </a:r>
            <a:endParaRPr lang="ru-RU" dirty="0"/>
          </a:p>
        </p:txBody>
      </p:sp>
      <p:pic>
        <p:nvPicPr>
          <p:cNvPr id="13" name="Picture 3" descr="C:\Documents and Settings\Горева\Рабочий стол\по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58902"/>
            <a:ext cx="7215238" cy="4848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Степная гадюка</a:t>
            </a:r>
            <a:endParaRPr lang="ru-RU" dirty="0"/>
          </a:p>
        </p:txBody>
      </p:sp>
      <p:pic>
        <p:nvPicPr>
          <p:cNvPr id="13314" name="Picture 2" descr="C:\Documents and Settings\Горева\Рабочий стол\Г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Тарантул</a:t>
            </a:r>
            <a:endParaRPr lang="ru-RU" dirty="0"/>
          </a:p>
        </p:txBody>
      </p:sp>
      <p:pic>
        <p:nvPicPr>
          <p:cNvPr id="12290" name="Picture 2" descr="C:\Documents and Settings\Горева\Рабочий стол\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017" y="1643050"/>
            <a:ext cx="717899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Каракурт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Мир насекомых ТАИНСТВЕННОЕ РЯ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Луговые собачки</a:t>
            </a:r>
            <a:endParaRPr lang="ru-RU" dirty="0"/>
          </a:p>
        </p:txBody>
      </p:sp>
      <p:pic>
        <p:nvPicPr>
          <p:cNvPr id="11266" name="Picture 2" descr="C:\Documents and Settings\Горева\Рабочий стол\Лу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9976"/>
            <a:ext cx="5423734" cy="542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Байбак</a:t>
            </a:r>
            <a:endParaRPr lang="ru-RU" dirty="0"/>
          </a:p>
        </p:txBody>
      </p:sp>
      <p:pic>
        <p:nvPicPr>
          <p:cNvPr id="4" name="Picture 2" descr="Мир в Фотографии - World In Photo 145 &quot; ALLDAY - народный са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81125" y="1872456"/>
            <a:ext cx="638175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Койот (степной волк)</a:t>
            </a:r>
            <a:endParaRPr lang="ru-RU" dirty="0"/>
          </a:p>
        </p:txBody>
      </p:sp>
      <p:pic>
        <p:nvPicPr>
          <p:cNvPr id="10242" name="Picture 2" descr="C:\Documents and Settings\Горева\Рабочий стол\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76361"/>
            <a:ext cx="7108080" cy="473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Бизон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Bison bison Picture Gallery - Photo Gallery -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Большой Нанду (Rhea americana) &quot; Кеклик.РУ - описание птиц, классификация пт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660798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муравьед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Большой (гигантский) муpавьед. Обсуждение на LiveInternet -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96126"/>
            <a:ext cx="7358114" cy="4880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Антилопа канна (оленебык)</a:t>
            </a:r>
            <a:endParaRPr lang="ru-RU" dirty="0"/>
          </a:p>
        </p:txBody>
      </p:sp>
      <p:pic>
        <p:nvPicPr>
          <p:cNvPr id="9218" name="Picture 2" descr="C:\Documents and Settings\Горева\Рабочий стол\К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ебры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Zebras Wallpapers Zebra Black White Drinking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92992"/>
            <a:ext cx="7286676" cy="54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Жираф в саванне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95" y="1514843"/>
            <a:ext cx="8143900" cy="508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Орикс</a:t>
            </a:r>
            <a:r>
              <a:rPr lang="ru-RU" dirty="0" smtClean="0"/>
              <a:t>  (сернобык)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Дикие животные и звери - Wild Animals Wallpapers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7306"/>
            <a:ext cx="7000924" cy="525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Ориби</a:t>
            </a:r>
            <a:endParaRPr lang="ru-RU" dirty="0"/>
          </a:p>
        </p:txBody>
      </p:sp>
      <p:pic>
        <p:nvPicPr>
          <p:cNvPr id="7170" name="Picture 2" descr="C:\Documents and Settings\Горева\Рабочий стол\ори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Антилопа гну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дикая природа видео - Воспитание детей: восприятие и воображ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00792" cy="499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Слепыш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10 интересных фактов о живот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pic>
        <p:nvPicPr>
          <p:cNvPr id="3074" name="Picture 2" descr="C:\Documents and Settings\Горева\Рабочий стол\Но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Буйвол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БУЙВОЛ АФРИКАНСКИЙ фот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07872"/>
            <a:ext cx="7358114" cy="521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Слон в саван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1458"/>
            <a:ext cx="7643866" cy="476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Гиена</a:t>
            </a:r>
            <a:endParaRPr lang="ru-RU" dirty="0"/>
          </a:p>
        </p:txBody>
      </p:sp>
      <p:pic>
        <p:nvPicPr>
          <p:cNvPr id="20482" name="Picture 2" descr="C:\Documents and Settings\Горева\Рабочий стол\Г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20094"/>
            <a:ext cx="5905500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Львы</a:t>
            </a:r>
            <a:endParaRPr lang="ru-RU" dirty="0"/>
          </a:p>
        </p:txBody>
      </p:sp>
      <p:pic>
        <p:nvPicPr>
          <p:cNvPr id="6146" name="Picture 2" descr="C:\Documents and Settings\Горева\Рабочий стол\ль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Гепарды</a:t>
            </a:r>
            <a:endParaRPr lang="ru-RU" dirty="0"/>
          </a:p>
        </p:txBody>
      </p:sp>
      <p:pic>
        <p:nvPicPr>
          <p:cNvPr id="2050" name="Picture 2" descr="C:\Documents and Settings\Горева\Рабочий стол\ге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306301" cy="4395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Леопард</a:t>
            </a:r>
            <a:endParaRPr lang="ru-RU" dirty="0"/>
          </a:p>
        </p:txBody>
      </p:sp>
      <p:pic>
        <p:nvPicPr>
          <p:cNvPr id="5122" name="Picture 2" descr="C:\Documents and Settings\Горева\Рабочий стол\ле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26037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Африканский страус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Страус - Фотографии животных 12 - Африканские животные - О животных - Фото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466290" cy="524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Марабу</a:t>
            </a:r>
            <a:endParaRPr lang="ru-RU" dirty="0"/>
          </a:p>
        </p:txBody>
      </p:sp>
      <p:pic>
        <p:nvPicPr>
          <p:cNvPr id="4098" name="Picture 2" descr="C:\Documents and Settings\Горева\Рабочий стол\М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54" y="1600200"/>
            <a:ext cx="74034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Птица-секретарь</a:t>
            </a:r>
            <a:endParaRPr lang="ru-RU" dirty="0"/>
          </a:p>
        </p:txBody>
      </p:sp>
      <p:pic>
        <p:nvPicPr>
          <p:cNvPr id="1026" name="Picture 2" descr="C:\Documents and Settings\Горева\Рабочий стол\пт сек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1496746"/>
            <a:ext cx="6551909" cy="493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Ушастый еж</a:t>
            </a:r>
            <a:endParaRPr lang="ru-RU" dirty="0"/>
          </a:p>
        </p:txBody>
      </p:sp>
      <p:pic>
        <p:nvPicPr>
          <p:cNvPr id="16386" name="Picture 2" descr="C:\Documents and Settings\Горева\Рабочий стол\е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708" y="1600200"/>
            <a:ext cx="62105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http://photo.bigbo.ru/?p=744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http://vilingstore.net/Zhivotnye-nasekomye-rasteniya-flora-i-fauna-c7/Karakurt-Chyornaya-vdova-i19836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http://photo-feel.ru/?p=5763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http://smolsovet.ru/action.php?fpnzq=mapker/index.php?cat=24539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http://imgplusdb.com/gepardy-afriki-foto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http://xeloz.ru/oboi/slon_savanna_trava_priroda_derevya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http://zoolove.3dn.ru/photo/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9"/>
              </a:rPr>
              <a:t>http://mimege.com/search/foto-nosorog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http://jerrypic.com/pics/foto-antilopa-gnu.php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1"/>
              </a:rPr>
              <a:t>http://elis-birds.narod.ru/2010/C3_0737.htm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>
                <a:hlinkClick r:id="rId12"/>
              </a:rPr>
              <a:t>http://sumkiimage.ru/foto-leoparda.html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3"/>
              </a:rPr>
              <a:t>http://afrika-raj.ru/strany-afriki/afrikanskii-lev-obychnyi-i-belyi.html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4"/>
              </a:rPr>
              <a:t>http://www.tepid.ru/bobak-marmot.html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5"/>
              </a:rPr>
              <a:t>http://www.animalphotos.ru/araviyyskiyy-oriks-foto.html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6"/>
              </a:rPr>
              <a:t>http://sperepuga.com/8329-fotki-zhirafy-foto-prikol-nye.html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http://all-pix.com/zebra-foto-kartinki</a:t>
            </a:r>
            <a:endParaRPr lang="ru-RU" dirty="0" smtClean="0"/>
          </a:p>
          <a:p>
            <a:r>
              <a:rPr lang="en-US" dirty="0" smtClean="0">
                <a:hlinkClick r:id="rId18"/>
              </a:rPr>
              <a:t>http://animalphotos.ru/jivotnoe-kanna-foto.html#18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9"/>
              </a:rPr>
              <a:t>http://zooblog.ru/1348-bolshoj-muraved.html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20"/>
              </a:rPr>
              <a:t>http://www.naturelifepark.com/birds/birds_view.php?id=382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hlinkClick r:id="rId2"/>
              </a:rPr>
              <a:t>http://klopik.com/dikie-zhivotnye/print:page,1,9409-5-interesnyx-faktov-o-bizonax-6-foto.html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http://desertpredators.com/coyote/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http://animalworld.com.ua/zoo/Lugovye-sobachki-Cynomys-ludovicianus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http://www.lynix.biz/interesting/pauki-volki-tarantul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http://mycolstamp.ru/vipera_ursinii.htm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http://imgplusdb.com/poloz-jeltobryuhiy-foto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8"/>
              </a:rPr>
              <a:t>http://www.nyaski.ru/pages/javoronok-stepnoy-foto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9"/>
              </a:rPr>
              <a:t>http://likeforyou2.ru/foto-strepeta.html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0"/>
              </a:rPr>
              <a:t>http://www.photosight.ru/photos/4212406/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1"/>
              </a:rPr>
              <a:t>http://likeforyou2.ru/drofy-foto.html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2"/>
              </a:rPr>
              <a:t>http://jerrypic.com/pics/stepnoy-orel-foto.php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3"/>
              </a:rPr>
              <a:t>http://wildfrontier.ru/obyknovennyj-slepysh-opisanie-zhizni-foto-video/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4"/>
              </a:rPr>
              <a:t>http://ru.azimage.com/pics/7367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5"/>
              </a:rPr>
              <a:t>http://all-pix.com/foto-lisica-korsak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6"/>
              </a:rPr>
              <a:t>http://news.rambler.ru/26366269/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7"/>
              </a:rPr>
              <a:t>http://mgstalker.ru/zayac-rusak.html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8"/>
              </a:rPr>
              <a:t>http://tomin.by/news/2011-12-02-08-43-09/5578-196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9"/>
              </a:rPr>
              <a:t>http://zhivotnue.ru/index_ru.php?cat=zhivotnue_krasnoi_knigi&amp;obl=kamushevui_kot&amp;ind=23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20"/>
              </a:rPr>
              <a:t>http://fb.ru/article/162569/savannyi-afriki-foto-jivotnyie-savann-afriki#image580415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Степная лисица (корсак)</a:t>
            </a:r>
            <a:endParaRPr lang="ru-RU" dirty="0"/>
          </a:p>
        </p:txBody>
      </p:sp>
      <p:pic>
        <p:nvPicPr>
          <p:cNvPr id="17410" name="Picture 2" descr="C:\Documents and Settings\Горева\Рабочий стол\Ли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26623"/>
            <a:ext cx="7000924" cy="467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Степной волк</a:t>
            </a:r>
            <a:endParaRPr lang="ru-RU" dirty="0"/>
          </a:p>
        </p:txBody>
      </p:sp>
      <p:pic>
        <p:nvPicPr>
          <p:cNvPr id="18434" name="Picture 2" descr="C:\Documents and Settings\Горева\Рабочий стол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4764"/>
            <a:ext cx="6786610" cy="4826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Заяц-русак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Животные Энциклопедия выживания в дикой природе и экстремаль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620000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Сайгак</a:t>
            </a:r>
            <a:endParaRPr lang="ru-RU" dirty="0"/>
          </a:p>
        </p:txBody>
      </p:sp>
      <p:pic>
        <p:nvPicPr>
          <p:cNvPr id="19458" name="Picture 2" descr="C:\Documents and Settings\Горева\Рабочий стол\с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553515" cy="5026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Камышовый кот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Сайт про котов и кошек Семейство кошачьих Камышовый кот Комм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810000" cy="4572000"/>
          </a:xfrm>
          <a:prstGeom prst="rect">
            <a:avLst/>
          </a:prstGeom>
          <a:noFill/>
        </p:spPr>
      </p:pic>
      <p:pic>
        <p:nvPicPr>
          <p:cNvPr id="23556" name="Picture 4" descr="Оригинал взят у в Дикие кошки: Камышовый кот (Felis chaus)из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159" y="1561514"/>
            <a:ext cx="3530785" cy="470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211</Words>
  <Application>Microsoft Office PowerPoint</Application>
  <PresentationFormat>Экран (4:3)</PresentationFormat>
  <Paragraphs>85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Животные  степей, саванн, прерий. </vt:lpstr>
      <vt:lpstr>Байбак</vt:lpstr>
      <vt:lpstr>Слепыш</vt:lpstr>
      <vt:lpstr>Ушастый еж</vt:lpstr>
      <vt:lpstr>Степная лисица (корсак)</vt:lpstr>
      <vt:lpstr>Степной волк</vt:lpstr>
      <vt:lpstr>Заяц-русак</vt:lpstr>
      <vt:lpstr>Сайгак</vt:lpstr>
      <vt:lpstr>Камышовый кот</vt:lpstr>
      <vt:lpstr>Степной орел</vt:lpstr>
      <vt:lpstr>Дрофа</vt:lpstr>
      <vt:lpstr>Орел-могильщик</vt:lpstr>
      <vt:lpstr>Стрепет</vt:lpstr>
      <vt:lpstr>Степной жаворонок (джурбай)</vt:lpstr>
      <vt:lpstr>Полоз желтобрюхий</vt:lpstr>
      <vt:lpstr>Степная гадюка</vt:lpstr>
      <vt:lpstr>Тарантул</vt:lpstr>
      <vt:lpstr>Каракурт</vt:lpstr>
      <vt:lpstr>Луговые собачки</vt:lpstr>
      <vt:lpstr>Койот (степной волк)</vt:lpstr>
      <vt:lpstr>Бизон</vt:lpstr>
      <vt:lpstr>Нанду</vt:lpstr>
      <vt:lpstr>Большой муравьед</vt:lpstr>
      <vt:lpstr>Антилопа канна (оленебык)</vt:lpstr>
      <vt:lpstr>Зебры</vt:lpstr>
      <vt:lpstr>Жираф</vt:lpstr>
      <vt:lpstr>Орикс  (сернобык)</vt:lpstr>
      <vt:lpstr>Ориби</vt:lpstr>
      <vt:lpstr>Антилопа гну</vt:lpstr>
      <vt:lpstr>Носорог</vt:lpstr>
      <vt:lpstr>Буйвол</vt:lpstr>
      <vt:lpstr>Слон</vt:lpstr>
      <vt:lpstr>Гиена</vt:lpstr>
      <vt:lpstr>Львы</vt:lpstr>
      <vt:lpstr>Гепарды</vt:lpstr>
      <vt:lpstr>Леопард</vt:lpstr>
      <vt:lpstr>Африканский страус</vt:lpstr>
      <vt:lpstr>Марабу</vt:lpstr>
      <vt:lpstr>Птица-секретарь</vt:lpstr>
      <vt:lpstr>Интернет-ресурсы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2014-12-02T15:16:14Z</dcterms:created>
  <dcterms:modified xsi:type="dcterms:W3CDTF">2016-01-11T15:17:36Z</dcterms:modified>
</cp:coreProperties>
</file>