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57" r:id="rId5"/>
    <p:sldId id="263" r:id="rId6"/>
    <p:sldId id="266" r:id="rId7"/>
    <p:sldId id="268" r:id="rId8"/>
    <p:sldId id="271" r:id="rId9"/>
    <p:sldId id="267" r:id="rId10"/>
    <p:sldId id="265" r:id="rId11"/>
    <p:sldId id="270" r:id="rId12"/>
    <p:sldId id="26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88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DC921-C770-4386-B2FF-9E227D33535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3E7D7-5C58-4B8E-A3CC-BD9473034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60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718CAD-EB98-4A98-8098-F6F8826D0BE8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4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4B0DF0-3B15-43C7-B874-44DB309E7713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5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271D-C5D0-4333-8E3A-97DF5F087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8B7B-F140-466D-88E5-D79992913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30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296A-C3D6-422B-9FB2-E9703D84AA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AD43-B690-4F87-AC47-750C06C5C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37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26CB-4201-46AF-B723-310D1C8B61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694FD-0B63-4BA5-9C30-246D18831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52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CF7F-09C0-4CD2-8903-5DE53893BF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B6C4-6613-4B47-9D8A-A6B27180D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98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94BB-588E-4FE1-828A-FF7440E0F3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70A7-BBC2-4CC6-B4F6-16D030B9B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817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B3C9-2613-40E0-9071-71EE441EA2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CF64-E409-459E-A019-B9AC54841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320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CB48-2F50-4E12-AD88-909948AB2E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0CC54-E0F6-4CF8-985B-521D58666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119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0A87-53F8-46E8-8A8E-E66BC631B5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881B-A65D-411A-84A9-9149AB568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05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B03F-C848-434F-829F-9DF2AB183E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1CBB-024E-43C2-8CA3-19E7632A4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573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B4A6-5422-4AC8-90C6-EA439DBFA7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458-415D-4A5D-BD6D-CA63F5E51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343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EC22-29E4-4851-9CA5-1FB2B052E1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5AD3-9476-40F1-AC35-A8E447E24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211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271D-C5D0-4333-8E3A-97DF5F087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8B7B-F140-466D-88E5-D79992913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955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296A-C3D6-422B-9FB2-E9703D84AA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AD43-B690-4F87-AC47-750C06C5C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292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26CB-4201-46AF-B723-310D1C8B61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694FD-0B63-4BA5-9C30-246D18831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706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CF7F-09C0-4CD2-8903-5DE53893BF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B6C4-6613-4B47-9D8A-A6B27180D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386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94BB-588E-4FE1-828A-FF7440E0F3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70A7-BBC2-4CC6-B4F6-16D030B9B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882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B3C9-2613-40E0-9071-71EE441EA2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CF64-E409-459E-A019-B9AC54841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592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CB48-2F50-4E12-AD88-909948AB2E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0CC54-E0F6-4CF8-985B-521D58666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63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0A87-53F8-46E8-8A8E-E66BC631B5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881B-A65D-411A-84A9-9149AB568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198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B03F-C848-434F-829F-9DF2AB183E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1CBB-024E-43C2-8CA3-19E7632A4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426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B4A6-5422-4AC8-90C6-EA439DBFA7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458-415D-4A5D-BD6D-CA63F5E51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295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EC22-29E4-4851-9CA5-1FB2B052E1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5AD3-9476-40F1-AC35-A8E447E24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7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99AD-DACF-4C8C-A69C-0002CEEBB81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90B69D-6C65-46EE-A517-D41E182DC3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72CE1F-6075-4843-AF06-A77D8FEFF3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2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90B69D-6C65-46EE-A517-D41E182DC3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72CE1F-6075-4843-AF06-A77D8FEFF3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9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357299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Память, которая побеждает время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928670"/>
            <a:ext cx="478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3714" y="4857760"/>
            <a:ext cx="385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 Петрикова Инна, Трепалина Дарья, ученицы 5 а класса МБОУ ООШ №5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Никишина Т.А.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40050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2" descr="C:\Users\user\Desktop\т. Поля\IMG_44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000240"/>
            <a:ext cx="3672408" cy="2742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39" y="642919"/>
            <a:ext cx="75107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Воспоминания Полины Тимофеевны о прожитой жизни забыть невозможно.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оследствия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войны простираются далеко во времени, они живут в наших семьях, в памяти наших родных, они переходят к детям и внукам, они в их воспоминаниях. Война живет в памяти всего народа.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Человеческая жизнь не бесконечна,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продлить ее может лишь память, которая одна только побеждает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Их воспоминания,  это наказ нам, молодым – мы обязаны жить лучше.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5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024" y="285728"/>
            <a:ext cx="8427818" cy="628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16288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http://ru.viptalisman.com/flash/templates/graduate_album/album2/852_small.jpg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22768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http://</a:t>
            </a:r>
            <a:r>
              <a:rPr lang="en-US" b="1" dirty="0" smtClean="0"/>
              <a:t>img</a:t>
            </a:r>
            <a:r>
              <a:rPr lang="ru-RU" b="1" dirty="0" smtClean="0"/>
              <a:t> </a:t>
            </a:r>
            <a:r>
              <a:rPr lang="en-US" b="1" dirty="0" smtClean="0"/>
              <a:t>fotki.yandex.ru/get/6442/102699435.87c/0_a1b45_d5dec2a3_L.png.jpg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3068960"/>
            <a:ext cx="717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http://forumsmile.ru/u/5/2/8/528e4f55578d182ee6e800cbabdc7046.png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3645024"/>
            <a:ext cx="724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http://forumsmile.ru/u/2/f/d/2fd432955c982f0b9b333d8123e9b07f.jpg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63688" y="692696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4124166"/>
            <a:ext cx="68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http://www.slideboom.com/presentations/674483</a:t>
            </a:r>
            <a:r>
              <a:rPr lang="en-US" dirty="0"/>
              <a:t>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2251" y="642918"/>
            <a:ext cx="7368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Цель 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Рассказать о судьбе женщины - труженицы тыла, пережившей ужасы Великой Отечественной войны, чтобы понять, какой ценой завоевано счастье - жить под мирным небом.   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7" y="3000372"/>
            <a:ext cx="69847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Задачи: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1. Собрать достоверную информацию об Александровской Полине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Тимофеевне.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2. Проанализировать информацию и оформить работу.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3.Провести классный час  по результатам исследования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8969"/>
            <a:ext cx="3183936" cy="426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4571999" y="1578185"/>
            <a:ext cx="35283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Александровская Полина Тимофеевна</a:t>
            </a:r>
          </a:p>
          <a:p>
            <a:endParaRPr lang="ru-RU" sz="2800" b="1" dirty="0"/>
          </a:p>
          <a:p>
            <a:endParaRPr lang="ru-RU" sz="2800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4608" y="4714884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Родилась 24 ноября 1924 года в селе Комариха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Белоглазовского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района Алтайского края</a:t>
            </a:r>
          </a:p>
          <a:p>
            <a:pPr lvl="0" algn="ctr"/>
            <a:r>
              <a:rPr lang="ru-RU" sz="2800" b="1" dirty="0">
                <a:solidFill>
                  <a:prstClr val="white"/>
                </a:solidFill>
                <a:latin typeface="Constantia"/>
              </a:rPr>
              <a:t>Александровская </a:t>
            </a:r>
            <a:r>
              <a:rPr lang="ru-RU" sz="2800" b="1" dirty="0" smtClean="0">
                <a:solidFill>
                  <a:prstClr val="white"/>
                </a:solidFill>
                <a:latin typeface="Constantia"/>
              </a:rPr>
              <a:t>Полина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6148" name="Рисунок 3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428750"/>
            <a:ext cx="47561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37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19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48488"/>
          </a:xfrm>
        </p:spPr>
      </p:pic>
    </p:spTree>
    <p:extLst>
      <p:ext uri="{BB962C8B-B14F-4D97-AF65-F5344CB8AC3E}">
        <p14:creationId xmlns:p14="http://schemas.microsoft.com/office/powerpoint/2010/main" xmlns="" val="12129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17" name="Picture 2" descr="C:\Users\алия\Desktop\full_ty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9539" y="4259723"/>
            <a:ext cx="4594249" cy="2427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2" descr="C:\Users\алия\Desktop\2878b411ad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809" y="1143323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2" descr="C:\Users\алия\Desktop\zhenshyny-vo-vtoroj-mirovoj-14-22-990x6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4529" y="1151887"/>
            <a:ext cx="4674891" cy="2951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2" descr="F:\сталинград\Члены колхоза «Борьба» вносят сбережения на постройку авиаэскадрильи. 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0810" y="4245267"/>
            <a:ext cx="3960440" cy="2422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28572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для фронта, всё для Победы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0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63" y="37728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8" name="Picture 2" descr="C:\Users\алия\Desktop\zhenshyny-vo-vtoroj-mirovoj-14-22-990x6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0192" y="1379909"/>
            <a:ext cx="4448755" cy="2808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Users\алия\Desktop\2878b411ad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707" y="1379909"/>
            <a:ext cx="3780589" cy="2835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C:\Users\алия\Desktop\full_ty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0192" y="4404490"/>
            <a:ext cx="4336915" cy="2291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32251" y="620688"/>
            <a:ext cx="6936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Всё для фронта, всё для Победы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 descr="F:\сталинград\Члены колхоза «Борьба» вносят сбережения на постройку авиаэскадрильи. 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3947" y="4367560"/>
            <a:ext cx="3839749" cy="2348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Содержимое 3" descr="1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5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66"/>
            <a:ext cx="8429684" cy="6143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1029" name="Picture 5" descr="IMG_44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80" y="343689"/>
            <a:ext cx="3416503" cy="3085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IMG_44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1090"/>
            <a:ext cx="2358008" cy="3134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1" name="Picture 7" descr="IMG_44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756"/>
            <a:ext cx="2592288" cy="3449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2" descr="C:\Users\user\Desktop\т. Поля\IMG_44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456" y="3705999"/>
            <a:ext cx="3812215" cy="2847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1028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3183936" cy="4262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4427984" y="908720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Да разве об этом расскажешь-</a:t>
            </a:r>
            <a:endParaRPr lang="ru-RU" sz="2400" b="1" dirty="0"/>
          </a:p>
          <a:p>
            <a:r>
              <a:rPr lang="ru-RU" sz="2400" b="1" i="1" dirty="0"/>
              <a:t>В какие ты годы жила!</a:t>
            </a:r>
            <a:endParaRPr lang="ru-RU" sz="2400" b="1" dirty="0"/>
          </a:p>
          <a:p>
            <a:r>
              <a:rPr lang="ru-RU" sz="2400" b="1" i="1" dirty="0"/>
              <a:t>Какая безмерная тяжесть</a:t>
            </a:r>
            <a:endParaRPr lang="ru-RU" sz="2400" b="1" dirty="0"/>
          </a:p>
          <a:p>
            <a:r>
              <a:rPr lang="ru-RU" sz="2400" b="1" i="1" dirty="0"/>
              <a:t>На женские плечи легла!...</a:t>
            </a:r>
            <a:endParaRPr lang="ru-RU" sz="2400" b="1" dirty="0"/>
          </a:p>
          <a:p>
            <a:r>
              <a:rPr lang="ru-RU" sz="2400" b="1" i="1" dirty="0"/>
              <a:t>За все ты </a:t>
            </a:r>
            <a:r>
              <a:rPr lang="ru-RU" sz="2400" b="1" i="1" dirty="0" err="1"/>
              <a:t>бралася</a:t>
            </a:r>
            <a:r>
              <a:rPr lang="ru-RU" sz="2400" b="1" i="1" dirty="0"/>
              <a:t> без страха,</a:t>
            </a:r>
            <a:endParaRPr lang="ru-RU" sz="2400" b="1" dirty="0"/>
          </a:p>
          <a:p>
            <a:r>
              <a:rPr lang="ru-RU" sz="2400" b="1" i="1" dirty="0"/>
              <a:t>И, как в поговорке какой,</a:t>
            </a:r>
            <a:endParaRPr lang="ru-RU" sz="2400" b="1" dirty="0"/>
          </a:p>
          <a:p>
            <a:r>
              <a:rPr lang="ru-RU" sz="2400" b="1" i="1" dirty="0"/>
              <a:t>Была ты и пряхой и </a:t>
            </a:r>
            <a:r>
              <a:rPr lang="ru-RU" sz="2400" b="1" i="1" dirty="0" err="1"/>
              <a:t>ткахой</a:t>
            </a:r>
            <a:endParaRPr lang="ru-RU" sz="2400" b="1" dirty="0"/>
          </a:p>
          <a:p>
            <a:r>
              <a:rPr lang="ru-RU" sz="2400" b="1" i="1" dirty="0"/>
              <a:t>Умела иглой и пилой.</a:t>
            </a:r>
            <a:endParaRPr lang="ru-RU" sz="2400" b="1" dirty="0"/>
          </a:p>
          <a:p>
            <a:r>
              <a:rPr lang="ru-RU" sz="2400" b="1" i="1" dirty="0"/>
              <a:t>Рубила, возила, копала,-</a:t>
            </a:r>
            <a:endParaRPr lang="ru-RU" sz="2400" b="1" dirty="0"/>
          </a:p>
          <a:p>
            <a:r>
              <a:rPr lang="ru-RU" sz="2400" b="1" i="1" dirty="0"/>
              <a:t>Да разве же все перечтешь</a:t>
            </a:r>
            <a:r>
              <a:rPr lang="ru-RU" sz="2400" b="1" i="1" dirty="0" smtClean="0"/>
              <a:t>?</a:t>
            </a:r>
          </a:p>
          <a:p>
            <a:pPr algn="r"/>
            <a:r>
              <a:rPr lang="ru-RU" sz="2400" b="1" dirty="0"/>
              <a:t>М. </a:t>
            </a:r>
            <a:r>
              <a:rPr lang="ru-RU" sz="2400" b="1" dirty="0" smtClean="0"/>
              <a:t>Исаковский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501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для Юлоны" id="{B3FCD668-2FFD-4DDD-AFA3-50CF2558BA3F}" vid="{AF9EF7F2-7F46-40C7-A116-0F3A6D92ED93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для Юлоны" id="{B3FCD668-2FFD-4DDD-AFA3-50CF2558BA3F}" vid="{AF9EF7F2-7F46-40C7-A116-0F3A6D92ED93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276</Words>
  <Application>Microsoft Office PowerPoint</Application>
  <PresentationFormat>Экран (4:3)</PresentationFormat>
  <Paragraphs>39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User</cp:lastModifiedBy>
  <cp:revision>44</cp:revision>
  <dcterms:created xsi:type="dcterms:W3CDTF">2013-11-25T16:17:37Z</dcterms:created>
  <dcterms:modified xsi:type="dcterms:W3CDTF">2016-01-17T17:17:46Z</dcterms:modified>
</cp:coreProperties>
</file>