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57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41" autoAdjust="0"/>
  </p:normalViewPr>
  <p:slideViewPr>
    <p:cSldViewPr snapToGrid="0">
      <p:cViewPr varScale="1">
        <p:scale>
          <a:sx n="61" d="100"/>
          <a:sy n="61" d="100"/>
        </p:scale>
        <p:origin x="-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640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00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38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617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83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38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948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955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263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8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011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16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395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41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52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95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9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DFC50E-1963-4308-AB15-99BC89339A2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29BCA1-B5E4-4D13-98C2-E68A3490C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7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Детская книга войны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 чем писали дети, оказавшиеся в гетто и концлагерях, блокадном Ленинграде, в оккупации и на линии фронта.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982" y="120179"/>
            <a:ext cx="12037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МБОУ Щелковский лицей №7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59954" y="6201358"/>
            <a:ext cx="5832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Забрускова</a:t>
            </a:r>
            <a:r>
              <a:rPr lang="ru-RU" sz="3200" dirty="0"/>
              <a:t> Елена Владиславовна</a:t>
            </a:r>
          </a:p>
        </p:txBody>
      </p:sp>
    </p:spTree>
    <p:extLst>
      <p:ext uri="{BB962C8B-B14F-4D97-AF65-F5344CB8AC3E}">
        <p14:creationId xmlns:p14="http://schemas.microsoft.com/office/powerpoint/2010/main" val="1965378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Бок о бок со </a:t>
            </a:r>
            <a:r>
              <a:rPr lang="ru-RU" b="1" dirty="0" smtClean="0"/>
              <a:t>смертью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62463"/>
            <a:ext cx="9601196" cy="3569369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/>
              <a:t>...Несу миску. Смотрю — гитлеровец подзывает пальцем. Неужели меня? Несмело подхожу и жду, что он скажет. А он ударяет меня по щеке, по другой. Бьёт кулаками. Норовит по голове. Пытаюсь закрыться мисочкой, но он вырывает её из моих рук и швыряет в угол. И снова бьёт, колотит. Не удержавшись на ногах, падаю. Хочу встать, но не могу — он пинает ногами. Как ни отворачиваюсь — всё перед глазами блеск его сапог. Попал в рот</a:t>
            </a:r>
            <a:r>
              <a:rPr lang="ru-RU" i="1" dirty="0" smtClean="0"/>
              <a:t>!..</a:t>
            </a:r>
          </a:p>
          <a:p>
            <a:pPr fontAlgn="t"/>
            <a:r>
              <a:rPr lang="ru-RU" i="1" dirty="0"/>
              <a:t>...Этот изверг избил всех — от одного конца строя до другого, причесался, поправил вылезшую рубашку и начал считать... Здесь хуже, потому что старший этих блоков — Макс, тот самый, который сейчас избивал. Это дьявол в облике человека. Нескольких он уже забил насмерть. Сам он тоже заключённый, сидит одиннадцатый год за убийство своей жены и детей. Эсэсовцы его любят за неслыханную жестокость...</a:t>
            </a:r>
            <a:endParaRPr lang="ru-RU" dirty="0"/>
          </a:p>
          <a:p>
            <a:pPr fontAlgn="t"/>
            <a:r>
              <a:rPr lang="ru-RU" i="1" dirty="0"/>
              <a:t>Надзирательница отобрала восьмерых (в том числе меня) и заявила, что мы будем похоронной командой. До сих пор был большой беспорядок, умершие по нескольку дней лежали в бараках. Теперь мы обязаны умерших сразу раздеть, вырвать золотые зубы, вчетвером вынести и положить у дверей барака...</a:t>
            </a:r>
            <a:endParaRPr lang="ru-RU" dirty="0"/>
          </a:p>
          <a:p>
            <a:pPr fontAlgn="t"/>
            <a:r>
              <a:rPr lang="ru-RU" i="1" dirty="0"/>
              <a:t>Словно насмехаясь надо мной, покойница сверкает золотыми зубами. Что делать? Не могу же я их вырвать! Оглянувшись, не видит ли надзирательница, быстро зажимаю плоскогубцами рот. Но надзирательница всё-таки заметила. Она так ударяет меня, что я падаю на труп. Вскакиваю. А она только этого и ждала — начинает колотить какой-то очень тяжёлой палкой. Кажется, что голова треснет пополам. На полу кровь...</a:t>
            </a:r>
            <a:endParaRPr lang="ru-RU" dirty="0"/>
          </a:p>
          <a:p>
            <a:pPr fontAlgn="t"/>
            <a:r>
              <a:rPr lang="ru-RU" i="1" dirty="0"/>
              <a:t>Она избивала долго, пока сама не задохнулась</a:t>
            </a:r>
            <a:r>
              <a:rPr lang="ru-RU" i="1" dirty="0" smtClean="0"/>
              <a:t>...</a:t>
            </a:r>
            <a:endParaRPr lang="ru-RU" dirty="0"/>
          </a:p>
        </p:txBody>
      </p:sp>
      <p:pic>
        <p:nvPicPr>
          <p:cNvPr id="8194" name="Picture 2" descr="http://static1.repo.aif.ru/1/1e/368216/3cb3dfe35e13f91f67963e4c5da08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59" y="701394"/>
            <a:ext cx="1320503" cy="158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89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«Я помню, отомщу</a:t>
            </a:r>
            <a:r>
              <a:rPr lang="ru-RU" b="1" dirty="0" smtClean="0"/>
              <a:t>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484" y="2454441"/>
            <a:ext cx="10483516" cy="3850106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i="1" dirty="0"/>
              <a:t>...Вечером по улице гнали советских пленных. С ними обращаются хуже, чем со скотом. Избивают палками на глазах у населения. Вот тебе и «германская культура»...</a:t>
            </a:r>
            <a:endParaRPr lang="ru-RU" dirty="0"/>
          </a:p>
          <a:p>
            <a:pPr fontAlgn="t"/>
            <a:r>
              <a:rPr lang="ru-RU" i="1" dirty="0"/>
              <a:t>23-го была созвана в гестапо вся еврейская интеллигенция, их всех там задержали. Теперь часть выпущена, часть расстреляна...</a:t>
            </a:r>
            <a:endParaRPr lang="ru-RU" dirty="0"/>
          </a:p>
          <a:p>
            <a:pPr fontAlgn="t"/>
            <a:r>
              <a:rPr lang="ru-RU" i="1" dirty="0"/>
              <a:t>За вчерашний день расстреляны около пяти тысяч человек. У нас за городом — старый окоп, длиной около километра. Там проводят экзекуцию... Грузовик останавливается, обречённые сходят, раздеваются тут же, мужчины и женщины, и по одному движутся ко рву. Ров наполнен телами людей, пересыпанными хлорной известью. На валу сидят два раздетых по пояс гестаповца, в руках пистолеты. Люди спускаются в ров, укладываются на трупы. Раздаются выстрелы. Кончено. Следующие!</a:t>
            </a:r>
            <a:endParaRPr lang="ru-RU" dirty="0"/>
          </a:p>
          <a:p>
            <a:pPr fontAlgn="t"/>
            <a:r>
              <a:rPr lang="ru-RU" i="1" dirty="0"/>
              <a:t>Не знаю, что может чувствовать человек в свою последнюю минуту, не хочу думать, можно сойти с ума...</a:t>
            </a:r>
            <a:endParaRPr lang="ru-RU" dirty="0"/>
          </a:p>
          <a:p>
            <a:pPr fontAlgn="t"/>
            <a:r>
              <a:rPr lang="ru-RU" i="1" dirty="0"/>
              <a:t>Сегодня везли Ф. Не могу отдать себе отчёта в своих чувствах. Очень тяжело, стыдно. За людей, которые смотрят на это с безразличием или злорадством. Чем Ф. хуже вас? Она была хорошая девочка и храбрая. Она ехала стоя, с гордо поднятой головой... Я уверен, она и умирая не опустит голову. Ф., знай, я помню тебя и не забуду и когда-нибудь отомщу!</a:t>
            </a:r>
            <a:endParaRPr lang="ru-RU" dirty="0"/>
          </a:p>
          <a:p>
            <a:pPr fontAlgn="t"/>
            <a:r>
              <a:rPr lang="ru-RU" i="1" dirty="0"/>
              <a:t>Когда пишу, из тюрьмы доносятся выстрелы. Вот опять! Может быть, он был предназначен Ф.? В таком случае ей теперь лучше. Нет, ей теперь никак. Не могу представить: Ф., раздетая, тело засыпано хлоркой. Раны. Привалена кучей таких же тел. Ужас, какой ужас</a:t>
            </a:r>
            <a:r>
              <a:rPr lang="ru-RU" i="1" dirty="0" smtClean="0"/>
              <a:t>...(Рома Кравченко – Бережной ).</a:t>
            </a:r>
            <a:endParaRPr lang="ru-RU" dirty="0"/>
          </a:p>
        </p:txBody>
      </p:sp>
      <p:pic>
        <p:nvPicPr>
          <p:cNvPr id="9218" name="Picture 2" descr="http://static1.repo.aif.ru/1/a6/368231/a9f9ce4dd727479bb0f6b5102235e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4" y="687003"/>
            <a:ext cx="1402680" cy="168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92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«Убил немец-снайпер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883973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ru-RU" i="1" dirty="0"/>
              <a:t>...Думала, что в огне, слезах, бесконечном горе и холоде никогда не появится желания снова писать дневник. А сегодня случилось такое, что заставило меня писать... Папа, как и всегда по утрам, приготовлялся идти развести костёр, чтобы сварить манной каши... открыл крышку окопа и крикнул соседу: «Шура, выходи, вы жив...» — и на этом недосказанном слове и оборвалась его жизнь. Раздался выстрел, а скорее какой-то щелчок — и Папа стал медленно оседать на ступеньках окопа... Папа был мёртв, хотя пульс и сердце ещё бились, а кровь лилась «ключом» из его правого виска, я попробовала пальцем остановить кровь, но мой палец легко прошёл в это отверстие...</a:t>
            </a:r>
            <a:endParaRPr lang="ru-RU" dirty="0"/>
          </a:p>
          <a:p>
            <a:pPr fontAlgn="t"/>
            <a:r>
              <a:rPr lang="ru-RU" i="1" dirty="0"/>
              <a:t>Так мы и сидели, с мёртвым Папой, без еды, воды и сна 2 дня. Много погибло людей в этот день, самый первый погиб наш Папа. Погибли наши соседи, здесь же, рядом с окопом, было много убитых бойцов...</a:t>
            </a:r>
            <a:endParaRPr lang="ru-RU" dirty="0"/>
          </a:p>
          <a:p>
            <a:pPr fontAlgn="t"/>
            <a:r>
              <a:rPr lang="ru-RU" i="1" dirty="0"/>
              <a:t>...Пока мы добрались до переправы, мы пережили страшную бомбёжку и миномётный обстрел... Осень началась в этом году рано, пошли холодные со снегом дожди, а надеть нам было нечего... Переночевать нас никто не пускал, да и что мы могли дать за ночлег? Так мы дрожали и мокли под ледяным дождём</a:t>
            </a:r>
            <a:r>
              <a:rPr lang="ru-RU" i="1" dirty="0" smtClean="0"/>
              <a:t>...(Аня </a:t>
            </a:r>
            <a:r>
              <a:rPr lang="ru-RU" i="1" dirty="0" err="1" smtClean="0"/>
              <a:t>Арацкая</a:t>
            </a:r>
            <a:r>
              <a:rPr lang="ru-RU" i="1" dirty="0" smtClean="0"/>
              <a:t> ).</a:t>
            </a:r>
            <a:endParaRPr lang="ru-RU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168442" y="-635223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  </a:t>
            </a:r>
            <a:r>
              <a:rPr kumimoji="0" lang="ru-RU" altLang="ru-RU" sz="72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 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T Serif"/>
              </a:rPr>
              <a:t>                          .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000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T Serif"/>
            </a:endParaRPr>
          </a:p>
        </p:txBody>
      </p:sp>
      <p:pic>
        <p:nvPicPr>
          <p:cNvPr id="10248" name="Picture 8" descr="http://static1.repo.aif.ru/1/73/368232/f384e05d4992e82ee09459bab9858e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1" y="709970"/>
            <a:ext cx="1360146" cy="16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78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static1.repo.aif.ru/1/7a/368100/58756c39845f02543959a1e8d83b2f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76725"/>
            <a:ext cx="9601195" cy="629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505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ibraryebook.ru/wp-content/uploads/2015/04/%D0%94%D0%B5%D1%82%D1%81%D0%BA%D0%B0%D1%8F-%D0%BA%D0%BD%D0%B8%D0%B3%D0%B0-%D0%B2%D0%BE%D0%B9%D0%BD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91" y="934202"/>
            <a:ext cx="8631177" cy="497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78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arelnovosti.ru/wp-content/uploads/2015/04/kn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94" y="186239"/>
            <a:ext cx="9777663" cy="65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42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Война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говорим </a:t>
            </a:r>
            <a:r>
              <a:rPr lang="en-US" dirty="0" smtClean="0"/>
              <a:t>“</a:t>
            </a:r>
            <a:r>
              <a:rPr lang="ru-RU" dirty="0" smtClean="0"/>
              <a:t>война</a:t>
            </a:r>
            <a:r>
              <a:rPr lang="en-US" dirty="0" smtClean="0"/>
              <a:t>”</a:t>
            </a:r>
            <a:r>
              <a:rPr lang="ru-RU" dirty="0" smtClean="0"/>
              <a:t> и подразумеваем </a:t>
            </a:r>
            <a:r>
              <a:rPr lang="en-US" dirty="0" smtClean="0"/>
              <a:t>“</a:t>
            </a:r>
            <a:r>
              <a:rPr lang="ru-RU" dirty="0" smtClean="0"/>
              <a:t>большие слова</a:t>
            </a:r>
            <a:r>
              <a:rPr lang="en-US" dirty="0" smtClean="0"/>
              <a:t>”: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ru-RU" dirty="0" smtClean="0"/>
              <a:t>подвиг</a:t>
            </a:r>
            <a:r>
              <a:rPr lang="en-US" dirty="0" smtClean="0"/>
              <a:t>”</a:t>
            </a:r>
            <a:r>
              <a:rPr lang="ru-RU" dirty="0" smtClean="0"/>
              <a:t>, </a:t>
            </a:r>
            <a:r>
              <a:rPr lang="en-US" dirty="0" smtClean="0"/>
              <a:t>“</a:t>
            </a:r>
            <a:r>
              <a:rPr lang="ru-RU" dirty="0" smtClean="0"/>
              <a:t>патриотизм</a:t>
            </a:r>
            <a:r>
              <a:rPr lang="en-US" dirty="0" smtClean="0"/>
              <a:t>”</a:t>
            </a:r>
            <a:r>
              <a:rPr lang="ru-RU" dirty="0" smtClean="0"/>
              <a:t>, </a:t>
            </a:r>
            <a:r>
              <a:rPr lang="en-US" dirty="0" smtClean="0"/>
              <a:t>“</a:t>
            </a:r>
            <a:r>
              <a:rPr lang="ru-RU" dirty="0" smtClean="0"/>
              <a:t>родина</a:t>
            </a:r>
            <a:r>
              <a:rPr lang="en-US" dirty="0" smtClean="0"/>
              <a:t>”</a:t>
            </a:r>
            <a:r>
              <a:rPr lang="ru-RU" dirty="0" smtClean="0"/>
              <a:t>… Так было приятно. Но мы хотим уйти от шаблонов, заглянуть туда, куда редко достигал луч света, ведь по сути, кроме имени-знамени Тани Савичевой и пятерки пионеров-героев, мы не знаем о </a:t>
            </a:r>
            <a:r>
              <a:rPr lang="en-US" dirty="0" smtClean="0"/>
              <a:t>“</a:t>
            </a:r>
            <a:r>
              <a:rPr lang="ru-RU" dirty="0" smtClean="0"/>
              <a:t>войне детей</a:t>
            </a:r>
            <a:r>
              <a:rPr lang="en-US" dirty="0" smtClean="0"/>
              <a:t>”</a:t>
            </a:r>
            <a:r>
              <a:rPr lang="ru-RU" dirty="0" smtClean="0"/>
              <a:t> ничего.  </a:t>
            </a:r>
            <a:endParaRPr lang="ru-RU" dirty="0"/>
          </a:p>
        </p:txBody>
      </p:sp>
      <p:pic>
        <p:nvPicPr>
          <p:cNvPr id="4098" name="Picture 2" descr="http://static1.repo.aif.ru/1/6d/292881/91a7963490bb8883f243b416ba37a5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727" y="4084245"/>
            <a:ext cx="3128209" cy="207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92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19910"/>
          </a:xfrm>
        </p:spPr>
        <p:txBody>
          <a:bodyPr>
            <a:normAutofit/>
          </a:bodyPr>
          <a:lstStyle/>
          <a:p>
            <a:r>
              <a:rPr lang="ru-RU" b="1" dirty="0" smtClean="0"/>
              <a:t>Дневники 1941 - 1945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88305"/>
            <a:ext cx="9601196" cy="3318936"/>
          </a:xfrm>
        </p:spPr>
        <p:txBody>
          <a:bodyPr/>
          <a:lstStyle/>
          <a:p>
            <a:r>
              <a:rPr lang="ru-RU" dirty="0" smtClean="0"/>
              <a:t>В книге – не только дневники,</a:t>
            </a:r>
            <a:r>
              <a:rPr lang="ru-RU" dirty="0"/>
              <a:t> но и  фото их авторов, детей, не все из которых пережили ту страшную </a:t>
            </a:r>
            <a:r>
              <a:rPr lang="ru-RU" dirty="0" smtClean="0"/>
              <a:t>войну, также архивные документы и семейные реликвии. </a:t>
            </a:r>
            <a:endParaRPr lang="ru-RU" dirty="0"/>
          </a:p>
        </p:txBody>
      </p:sp>
      <p:pic>
        <p:nvPicPr>
          <p:cNvPr id="1026" name="Picture 2" descr="http://szaopressa.ru/sitefiles/rn/655/News/thumb-dscn237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6" y="3665620"/>
            <a:ext cx="3376864" cy="24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1.repo.aif.ru/1/07/259366/b17b9acd37c6ee20f998d51f4347d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130" y="723340"/>
            <a:ext cx="1519246" cy="146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1.imgbb.ru/user/14/147241/201504/c78b5d1eeea1c62c216b574f037726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96" y="3306682"/>
            <a:ext cx="1793541" cy="268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ochta-polevaya.ru/content/i/16800/PR201501270918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28" y="3613372"/>
            <a:ext cx="3686119" cy="207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87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eva.ru/eva/290000-300000/295441/channel/4373509775953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002630"/>
            <a:ext cx="7777247" cy="486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76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34716" y="1643063"/>
            <a:ext cx="9601200" cy="331787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Акция сопричастности — вот что такое труд, который взял на себя «АиФ». Не просто показать войну глазами ребёнка, сквозь призму детского восприятия мира, а протянуть ниточку от каждого бьющегося сейчас сердца к сердцу, пережившему главную катастрофу XX в. К человеку, даже если и погибшему — но не сдавшемуся, выдюжившему, человеку маленькому, но увидевшему самые страшные страницы истории, которая была, кажется, недавно, а, может, уже и давно... Эта ниточка привяжет. И, может быть, удержит. Чтобы не оборвался мир. Такой, оказывается, хрупкий.</a:t>
            </a:r>
          </a:p>
        </p:txBody>
      </p:sp>
    </p:spTree>
    <p:extLst>
      <p:ext uri="{BB962C8B-B14F-4D97-AF65-F5344CB8AC3E}">
        <p14:creationId xmlns:p14="http://schemas.microsoft.com/office/powerpoint/2010/main" val="2247730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«Есть! Еды</a:t>
            </a:r>
            <a:r>
              <a:rPr lang="ru-RU" b="1" dirty="0" smtClean="0"/>
              <a:t>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7115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Декабрь 1941 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i="1" dirty="0"/>
              <a:t>...Вырваться бы из этих чудовищных объятий смертельного голода, вырваться бы из-под вечного страха за свою жизнь, начать бы новую мирную жизнь где-нибудь в небольшой деревушке среди природы, забыть пережитые страдания... Вот она, моя мечта на сегодня</a:t>
            </a:r>
            <a:r>
              <a:rPr lang="ru-RU" i="1" dirty="0" smtClean="0"/>
              <a:t>.</a:t>
            </a:r>
            <a:endParaRPr lang="ru-RU" i="1" dirty="0"/>
          </a:p>
          <a:p>
            <a:r>
              <a:rPr lang="ru-RU" i="1" dirty="0"/>
              <a:t>...Тупик, я не могу дальше так продолжать жить. Голод. Страшный голод. Рядом мама с Ирой. Я не могу отбирать от них их кусок хлеба. Не могу, ибо знаю, что сейчас даже хлебная крошка... Сегодня, возвращаясь из булочной, я отнял, взял довесок хлеба от мамы и Иры граммов в 25 и также укромно съел... Я скатился в пропасть, названную распущенностью, полнейшим отсутствием совести... Такая тоска, совестно, жалко смотреть на Иру... Есть! Еды</a:t>
            </a:r>
            <a:r>
              <a:rPr lang="ru-RU" i="1" dirty="0" smtClean="0"/>
              <a:t>!</a:t>
            </a:r>
            <a:endParaRPr lang="ru-RU" i="1" dirty="0"/>
          </a:p>
          <a:p>
            <a:r>
              <a:rPr lang="ru-RU" dirty="0"/>
              <a:t>Январь 1942 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i="1" dirty="0"/>
              <a:t>Я совсем почти не могу ни ходить, ни работать. Мама тоже еле ходит — теперь она часто меня бьёт, ругает, кричит, с ней происходят бурные нервные припадки, она не может вынести моего никудышного вида — вида слабого от недостатка сил, голодающего, измученного человека, который еле передвигается с места на место...</a:t>
            </a:r>
          </a:p>
        </p:txBody>
      </p:sp>
      <p:pic>
        <p:nvPicPr>
          <p:cNvPr id="5122" name="Picture 2" descr="http://static1.repo.aif.ru/1/81/368172/8aee1acd7db8981877bd7cb214187e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8" y="711199"/>
            <a:ext cx="1312332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67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Царь </a:t>
            </a:r>
            <a:r>
              <a:rPr lang="ru-RU" b="1" dirty="0" smtClean="0"/>
              <a:t>голод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95402" y="2597037"/>
            <a:ext cx="9601196" cy="3579174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ru-RU" i="1" dirty="0"/>
              <a:t>...В уме часто составляю длинные послания и сочинения. Вот как я начала бы одно из них: «В мире есть царь. Этот царь беспощаден, Голод — название ему».</a:t>
            </a:r>
            <a:endParaRPr lang="ru-RU" dirty="0"/>
          </a:p>
          <a:p>
            <a:pPr fontAlgn="t"/>
            <a:r>
              <a:rPr lang="ru-RU" i="1" dirty="0"/>
              <a:t>...Вторую кошку мы съели уже безо всякого отвращения, довольные, что едим питательное. Затем наступили особенно голодные дни. В магазинах ничего нет, дома тоже почти ничего нет. Кошек, видимо, ели далеко не одни мы. Сейчас на улице не встретишь ни одной, даже самой паршивой и тощей...</a:t>
            </a:r>
            <a:endParaRPr lang="ru-RU" dirty="0"/>
          </a:p>
          <a:p>
            <a:pPr fontAlgn="t"/>
            <a:r>
              <a:rPr lang="ru-RU" i="1" dirty="0"/>
              <a:t>18-го умер Папа. Болела Мама, Папа жил на Почтамте, был в стационаре и немножко подправился, потом вдруг заболел поносом, ничего не ел, стал чахнуть и... около часа дня 18-го умер там же... Врач говорит, что Папа был обречён уже с декабря-января, что третья степень истощения уже неизлечима...</a:t>
            </a:r>
            <a:endParaRPr lang="ru-RU" dirty="0"/>
          </a:p>
          <a:p>
            <a:pPr fontAlgn="t"/>
            <a:r>
              <a:rPr lang="ru-RU" i="1" dirty="0"/>
              <a:t>Мы его похоронили. Правда, без гробика. Милый Папочка, прости, что мы тебя зашили в одеяло и так похоронили...</a:t>
            </a:r>
            <a:endParaRPr lang="ru-RU" dirty="0"/>
          </a:p>
          <a:p>
            <a:endParaRPr lang="ru-RU" dirty="0"/>
          </a:p>
        </p:txBody>
      </p:sp>
      <p:pic>
        <p:nvPicPr>
          <p:cNvPr id="6152" name="Picture 8" descr="http://static1.repo.aif.ru/1/68/368178/599e87aa49224ce254d41e281acfd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9" y="737534"/>
            <a:ext cx="1290386" cy="154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22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«</a:t>
            </a:r>
            <a:r>
              <a:rPr lang="ru-RU" b="1" dirty="0" err="1"/>
              <a:t>Руссиш</a:t>
            </a:r>
            <a:r>
              <a:rPr lang="ru-RU" b="1" dirty="0"/>
              <a:t> </a:t>
            </a:r>
            <a:r>
              <a:rPr lang="ru-RU" b="1" dirty="0" err="1"/>
              <a:t>швайн</a:t>
            </a:r>
            <a:r>
              <a:rPr lang="ru-RU" b="1" dirty="0" smtClean="0"/>
              <a:t>»...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t"/>
            <a:r>
              <a:rPr lang="ru-RU" i="1" dirty="0"/>
              <a:t>...До чего тяжёлые эти проклятые кандалы. Скоро будет месяц, как я их одел, но всё ещё никак не могу привыкнуть да и не привыкну... В обед стали лезть за добавком. Полька со всего размаха бахнула одного белоруса по голове половником. Тот облитый кровью повис на лезущих. Немцы и поляки видя такую картину злобно смеялись называя нас свиньями, потом стали разгонять на работу...</a:t>
            </a:r>
            <a:endParaRPr lang="ru-RU" dirty="0"/>
          </a:p>
          <a:p>
            <a:pPr fontAlgn="t"/>
            <a:r>
              <a:rPr lang="ru-RU" i="1" dirty="0"/>
              <a:t>Во что только может превратиться человек. Мне самому кажется, что я теперь только «русская свинья» за номером 25795. На груди у меня OST, на фуражке рабочий номер, а собственный номер в кармане, хотя заставляют носить на шее. Весь </a:t>
            </a:r>
            <a:r>
              <a:rPr lang="ru-RU" i="1" dirty="0" err="1"/>
              <a:t>изнумерован</a:t>
            </a:r>
            <a:r>
              <a:rPr lang="ru-RU" i="1" dirty="0"/>
              <a:t>...</a:t>
            </a:r>
            <a:endParaRPr lang="ru-RU" dirty="0"/>
          </a:p>
          <a:p>
            <a:pPr fontAlgn="t"/>
            <a:r>
              <a:rPr lang="ru-RU" i="1" dirty="0"/>
              <a:t>Работаю снова в ночную смену у того же зверя-мастера. Ночью давали суп у кого есть талон, обычно немцам, французам и бельгийцам, итальянцам давали добавок, но русским ничего и прогонял шеф из </a:t>
            </a:r>
            <a:r>
              <a:rPr lang="ru-RU" i="1" dirty="0" err="1"/>
              <a:t>кантины</a:t>
            </a:r>
            <a:r>
              <a:rPr lang="ru-RU" i="1" dirty="0"/>
              <a:t>... Когда я вышел, он ударил меня 2 раза...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http://static1.repo.aif.ru/1/40/368200/1bb9f652c54155b970767e2fde4e6d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3" y="663138"/>
            <a:ext cx="1352383" cy="162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22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1649</Words>
  <Application>Microsoft Office PowerPoint</Application>
  <PresentationFormat>Произвольный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Детская книга войны</vt:lpstr>
      <vt:lpstr>Презентация PowerPoint</vt:lpstr>
      <vt:lpstr>Война детей</vt:lpstr>
      <vt:lpstr>Дневники 1941 - 1945</vt:lpstr>
      <vt:lpstr>Презентация PowerPoint</vt:lpstr>
      <vt:lpstr>Презентация PowerPoint</vt:lpstr>
      <vt:lpstr>«Есть! Еды!»</vt:lpstr>
      <vt:lpstr>Царь голод</vt:lpstr>
      <vt:lpstr>«Руссиш швайн»...</vt:lpstr>
      <vt:lpstr>Бок о бок со смертью</vt:lpstr>
      <vt:lpstr>«Я помню, отомщу!»</vt:lpstr>
      <vt:lpstr>«Убил немец-снайпер»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книга войны</dc:title>
  <dc:creator>Stefan</dc:creator>
  <cp:lastModifiedBy>Забрускова Е В</cp:lastModifiedBy>
  <cp:revision>14</cp:revision>
  <dcterms:created xsi:type="dcterms:W3CDTF">2015-04-24T12:48:04Z</dcterms:created>
  <dcterms:modified xsi:type="dcterms:W3CDTF">2015-12-11T07:13:49Z</dcterms:modified>
</cp:coreProperties>
</file>