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DA7-8F6D-4C8E-AE80-710EAA64E94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D8F-BC68-4CBA-9823-866695B6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DA7-8F6D-4C8E-AE80-710EAA64E94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D8F-BC68-4CBA-9823-866695B6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DA7-8F6D-4C8E-AE80-710EAA64E94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D8F-BC68-4CBA-9823-866695B6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2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DA7-8F6D-4C8E-AE80-710EAA64E94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D8F-BC68-4CBA-9823-866695B6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1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DA7-8F6D-4C8E-AE80-710EAA64E94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D8F-BC68-4CBA-9823-866695B6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4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DA7-8F6D-4C8E-AE80-710EAA64E94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D8F-BC68-4CBA-9823-866695B6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3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DA7-8F6D-4C8E-AE80-710EAA64E94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D8F-BC68-4CBA-9823-866695B6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8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DA7-8F6D-4C8E-AE80-710EAA64E94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D8F-BC68-4CBA-9823-866695B6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1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DA7-8F6D-4C8E-AE80-710EAA64E94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D8F-BC68-4CBA-9823-866695B6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4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DA7-8F6D-4C8E-AE80-710EAA64E94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D8F-BC68-4CBA-9823-866695B6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5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DA7-8F6D-4C8E-AE80-710EAA64E94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D8F-BC68-4CBA-9823-866695B6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2DDA7-8F6D-4C8E-AE80-710EAA64E94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6D8F-BC68-4CBA-9823-866695B6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6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6103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Военный Загорск в произведениях культуры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1163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268760"/>
            <a:ext cx="6102424" cy="45858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Список литературы:</a:t>
            </a:r>
            <a:endParaRPr lang="ru-RU" sz="2800" b="1" dirty="0"/>
          </a:p>
          <a:p>
            <a:endParaRPr lang="ru-RU" sz="2400" dirty="0"/>
          </a:p>
          <a:p>
            <a:endParaRPr lang="ru-RU" sz="24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/>
              <a:t>«</a:t>
            </a:r>
            <a:r>
              <a:rPr lang="ru-RU" sz="2400" b="1" dirty="0"/>
              <a:t>Сергиевский Посад. Сергиев. Загорск. </a:t>
            </a:r>
            <a:r>
              <a:rPr lang="ru-RU" sz="2400" b="1" dirty="0" smtClean="0"/>
              <a:t>    Хроника </a:t>
            </a:r>
            <a:r>
              <a:rPr lang="ru-RU" sz="2400" b="1" dirty="0"/>
              <a:t>событий» (автор не указан)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/>
              <a:t>«</a:t>
            </a:r>
            <a:r>
              <a:rPr lang="ru-RU" sz="2400" b="1" dirty="0"/>
              <a:t>Дети войны. Дети победы» (автор не указан)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/>
              <a:t>Алексей </a:t>
            </a:r>
            <a:r>
              <a:rPr lang="ru-RU" sz="2400" b="1" dirty="0"/>
              <a:t>Дорохов «Длинными дорогами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/>
              <a:t>Николай </a:t>
            </a:r>
            <a:r>
              <a:rPr lang="ru-RU" sz="2400" b="1" dirty="0"/>
              <a:t>Бредихин «Строки о войне и мире»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/>
              <a:t>Лидия </a:t>
            </a:r>
            <a:r>
              <a:rPr lang="ru-RU" sz="2400" b="1" dirty="0" err="1"/>
              <a:t>Динулова</a:t>
            </a:r>
            <a:r>
              <a:rPr lang="ru-RU" sz="2400" b="1" dirty="0"/>
              <a:t> «</a:t>
            </a:r>
            <a:r>
              <a:rPr lang="ru-RU" sz="2400" b="1" dirty="0" smtClean="0"/>
              <a:t>Длинными </a:t>
            </a:r>
            <a:r>
              <a:rPr lang="ru-RU" sz="2400" b="1" dirty="0"/>
              <a:t>дорогами»</a:t>
            </a:r>
          </a:p>
        </p:txBody>
      </p:sp>
    </p:spTree>
    <p:extLst>
      <p:ext uri="{BB962C8B-B14F-4D97-AF65-F5344CB8AC3E}">
        <p14:creationId xmlns:p14="http://schemas.microsoft.com/office/powerpoint/2010/main" val="10423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-44276"/>
            <a:ext cx="594201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/>
              <a:t>К</a:t>
            </a:r>
            <a:r>
              <a:rPr lang="ru-RU" sz="4000" b="1" dirty="0" smtClean="0"/>
              <a:t>то автор стихотворения?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5" y="663610"/>
            <a:ext cx="3986482" cy="6232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b="1" dirty="0" err="1" smtClean="0"/>
              <a:t>Медсестричка</a:t>
            </a:r>
            <a:r>
              <a:rPr lang="ru-RU" sz="2100" b="1" dirty="0" smtClean="0"/>
              <a:t> - две косички,</a:t>
            </a:r>
          </a:p>
          <a:p>
            <a:pPr algn="ctr"/>
            <a:r>
              <a:rPr lang="ru-RU" sz="2100" b="1" dirty="0" smtClean="0"/>
              <a:t>Тоненькие, словно спички,</a:t>
            </a:r>
          </a:p>
          <a:p>
            <a:pPr algn="ctr"/>
            <a:r>
              <a:rPr lang="ru-RU" sz="2100" b="1" dirty="0" smtClean="0"/>
              <a:t>Туго так заплетены,</a:t>
            </a:r>
          </a:p>
          <a:p>
            <a:pPr algn="ctr"/>
            <a:r>
              <a:rPr lang="ru-RU" sz="2100" b="1" dirty="0" smtClean="0"/>
              <a:t>Под </a:t>
            </a:r>
            <a:r>
              <a:rPr lang="ru-RU" sz="2100" b="1" dirty="0" err="1" smtClean="0"/>
              <a:t>пилоткою</a:t>
            </a:r>
            <a:r>
              <a:rPr lang="ru-RU" sz="2100" b="1" dirty="0" smtClean="0"/>
              <a:t> видны.</a:t>
            </a:r>
          </a:p>
          <a:p>
            <a:pPr algn="ctr"/>
            <a:endParaRPr lang="ru-RU" sz="2100" b="1" dirty="0" smtClean="0"/>
          </a:p>
          <a:p>
            <a:pPr algn="ctr"/>
            <a:r>
              <a:rPr lang="ru-RU" sz="2100" b="1" dirty="0" smtClean="0"/>
              <a:t>С нею вальсы танцевать,</a:t>
            </a:r>
          </a:p>
          <a:p>
            <a:pPr algn="ctr"/>
            <a:r>
              <a:rPr lang="ru-RU" sz="2100" b="1" dirty="0" smtClean="0"/>
              <a:t>В губы нежно целовать.</a:t>
            </a:r>
          </a:p>
          <a:p>
            <a:pPr algn="ctr"/>
            <a:r>
              <a:rPr lang="ru-RU" sz="2100" b="1" dirty="0" smtClean="0"/>
              <a:t>А она среди бомбёжки,</a:t>
            </a:r>
          </a:p>
          <a:p>
            <a:pPr algn="ctr"/>
            <a:r>
              <a:rPr lang="ru-RU" sz="2100" b="1" dirty="0" smtClean="0"/>
              <a:t>Упирает в землю ножки.</a:t>
            </a:r>
          </a:p>
          <a:p>
            <a:pPr algn="ctr"/>
            <a:endParaRPr lang="ru-RU" sz="2100" b="1" dirty="0" smtClean="0"/>
          </a:p>
          <a:p>
            <a:pPr algn="ctr"/>
            <a:r>
              <a:rPr lang="ru-RU" sz="2100" b="1" dirty="0" smtClean="0"/>
              <a:t>Руки сжаты в кулачки,</a:t>
            </a:r>
          </a:p>
          <a:p>
            <a:pPr algn="ctr"/>
            <a:r>
              <a:rPr lang="ru-RU" sz="2100" b="1" dirty="0" smtClean="0"/>
              <a:t>Силы - словно их здесь три.</a:t>
            </a:r>
          </a:p>
          <a:p>
            <a:pPr algn="ctr"/>
            <a:r>
              <a:rPr lang="ru-RU" sz="2100" b="1" dirty="0" smtClean="0"/>
              <a:t>Тянет за шинель бойца,</a:t>
            </a:r>
          </a:p>
          <a:p>
            <a:pPr algn="ctr"/>
            <a:r>
              <a:rPr lang="ru-RU" sz="2100" b="1" dirty="0" smtClean="0"/>
              <a:t>Пот стирая всё с лица.</a:t>
            </a:r>
          </a:p>
          <a:p>
            <a:pPr algn="ctr"/>
            <a:endParaRPr lang="ru-RU" sz="2100" b="1" dirty="0" smtClean="0"/>
          </a:p>
          <a:p>
            <a:pPr algn="ctr"/>
            <a:r>
              <a:rPr lang="ru-RU" sz="2100" b="1" dirty="0" smtClean="0"/>
              <a:t>Пуля злая догнала,</a:t>
            </a:r>
          </a:p>
          <a:p>
            <a:pPr algn="ctr"/>
            <a:r>
              <a:rPr lang="ru-RU" sz="2100" b="1" dirty="0" err="1" smtClean="0"/>
              <a:t>Медсестрёнку</a:t>
            </a:r>
            <a:r>
              <a:rPr lang="ru-RU" sz="2100" b="1" dirty="0" smtClean="0"/>
              <a:t> забрала.</a:t>
            </a:r>
          </a:p>
          <a:p>
            <a:pPr algn="ctr"/>
            <a:r>
              <a:rPr lang="ru-RU" sz="2100" b="1" dirty="0" smtClean="0"/>
              <a:t>Взгляд на небо устремился.</a:t>
            </a:r>
          </a:p>
          <a:p>
            <a:pPr algn="ctr"/>
            <a:r>
              <a:rPr lang="ru-RU" sz="2100" b="1" dirty="0" smtClean="0"/>
              <a:t>Нет войны, а он приснился.</a:t>
            </a:r>
            <a:endParaRPr lang="ru-RU" sz="2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3889" y="1683043"/>
            <a:ext cx="29523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А. Вера Воробьёва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2122" y="2600013"/>
            <a:ext cx="29523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Б.  Лидия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Динулова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4609" y="3601495"/>
            <a:ext cx="29273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В. Вера Евдокимова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4609" y="4653136"/>
            <a:ext cx="29273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Г</a:t>
            </a:r>
            <a:r>
              <a:rPr lang="ru-RU" sz="2400" b="1" dirty="0" smtClean="0"/>
              <a:t>. Сергей Боков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36026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2690"/>
            <a:ext cx="52168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Кто автор этой картины?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71422"/>
            <a:ext cx="4657725" cy="575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77489" y="1615678"/>
            <a:ext cx="35210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а) Николай Беляев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660" y="3286307"/>
            <a:ext cx="35210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б) Татьяна Маврина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5660" y="4725144"/>
            <a:ext cx="35210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/>
              <a:t>в) Геннадий Галактионов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39228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2556" y="260648"/>
            <a:ext cx="784887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Из-за чего немец не захотел бомбить Загорск в стихотворении </a:t>
            </a:r>
            <a:r>
              <a:rPr lang="ru-RU" sz="2800" b="1" dirty="0" err="1" smtClean="0"/>
              <a:t>Ананичева</a:t>
            </a:r>
            <a:r>
              <a:rPr lang="ru-RU" sz="2800" b="1" dirty="0" smtClean="0"/>
              <a:t> "Дыхание войны"?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63719" y="2073710"/>
            <a:ext cx="574767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А) Из-за красот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63719" y="3010169"/>
            <a:ext cx="574767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Б) Ему стало жалко детей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608" y="3979911"/>
            <a:ext cx="59207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В)Из-за того, что здесь похоронен его отец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71258" y="5069698"/>
            <a:ext cx="574767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Г</a:t>
            </a:r>
            <a:r>
              <a:rPr lang="ru-RU" sz="2400" b="1" dirty="0" smtClean="0"/>
              <a:t>) Из-за того, что он устал от войны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02205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11025"/>
            <a:ext cx="806489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документах 1943 года говорится: "Воспитывать детей легче, чем перевоспитывать, год безнадзорности может оставить неизгладимый след в душе ребенка". </a:t>
            </a:r>
          </a:p>
          <a:p>
            <a:pPr algn="just"/>
            <a:r>
              <a:rPr lang="ru-RU" sz="2400" b="1" dirty="0" smtClean="0"/>
              <a:t>Открытию какого детского учреждения поспособствовали эти слова?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3879" y="4519997"/>
            <a:ext cx="58283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В</a:t>
            </a:r>
            <a:r>
              <a:rPr lang="ru-RU" sz="2400" b="1" dirty="0" smtClean="0"/>
              <a:t>) Школа для детей-сирот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570" y="3559715"/>
            <a:ext cx="58343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Б) Детский сад для детей военных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9570" y="2685587"/>
            <a:ext cx="582197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/>
              <a:t>А) Детский дом для польских детей-сирот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9570" y="5517232"/>
            <a:ext cx="583264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Д) Детская библиотека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08427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7" grpId="0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135791"/>
            <a:ext cx="8798893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В канун 26 годовщины Октябрьской революции в Загорске состоялась первая выставка </a:t>
            </a:r>
            <a:r>
              <a:rPr lang="ru-RU" sz="2800" b="1" dirty="0" err="1" smtClean="0"/>
              <a:t>загорских</a:t>
            </a:r>
            <a:r>
              <a:rPr lang="ru-RU" sz="2800" b="1" dirty="0" smtClean="0"/>
              <a:t> художников на военную тематику, организованная Николаем </a:t>
            </a:r>
            <a:r>
              <a:rPr lang="ru-RU" sz="2800" b="1" dirty="0" err="1" smtClean="0"/>
              <a:t>Барченковым</a:t>
            </a:r>
            <a:r>
              <a:rPr lang="ru-RU" sz="2800" b="1" dirty="0" smtClean="0"/>
              <a:t> и художником Николаем Беляевым. В каком помещении она проходила?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19" y="2564904"/>
            <a:ext cx="5518276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3053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56084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К</a:t>
            </a:r>
            <a:r>
              <a:rPr lang="ru-RU" sz="2800" b="1" dirty="0" smtClean="0"/>
              <a:t>ому посвящено данное стихотворение, если его название совпадает с ответом на этот вопрос?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1815" y="1916832"/>
            <a:ext cx="4788024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Сквозь грозные бури и пламя пожарищ</a:t>
            </a:r>
          </a:p>
          <a:p>
            <a:pPr algn="ctr"/>
            <a:r>
              <a:rPr lang="ru-RU" sz="2400" b="1" dirty="0" smtClean="0"/>
              <a:t>Прошла ты дорогой войны.</a:t>
            </a:r>
          </a:p>
          <a:p>
            <a:pPr algn="ctr"/>
            <a:r>
              <a:rPr lang="ru-RU" sz="2400" b="1" dirty="0" smtClean="0"/>
              <a:t>И вместе с солдатом, как друг и товарищ,</a:t>
            </a:r>
          </a:p>
          <a:p>
            <a:pPr algn="ctr"/>
            <a:r>
              <a:rPr lang="ru-RU" sz="2400" b="1" dirty="0" smtClean="0"/>
              <a:t>Смело сражалась за счастье страны!</a:t>
            </a:r>
          </a:p>
          <a:p>
            <a:pPr algn="ctr"/>
            <a:r>
              <a:rPr lang="ru-RU" sz="2400" b="1" dirty="0" smtClean="0"/>
              <a:t>Ты все испытала в суровые годы,</a:t>
            </a:r>
          </a:p>
          <a:p>
            <a:pPr algn="ctr"/>
            <a:r>
              <a:rPr lang="ru-RU" sz="2400" b="1" dirty="0" smtClean="0"/>
              <a:t>Во имя победы, не щадя себя.</a:t>
            </a:r>
          </a:p>
          <a:p>
            <a:pPr algn="ctr"/>
            <a:r>
              <a:rPr lang="ru-RU" sz="2400" b="1" dirty="0" smtClean="0"/>
              <a:t>Твой подвиг и мужество помнят народы,</a:t>
            </a:r>
          </a:p>
          <a:p>
            <a:pPr algn="ctr"/>
            <a:r>
              <a:rPr lang="ru-RU" sz="2400" b="1" dirty="0" smtClean="0"/>
              <a:t>И в песнях на века воспели тебя!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04864"/>
            <a:ext cx="413995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а) Женщине в солдатской шинели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973706"/>
            <a:ext cx="413995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б) Матери  бойца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3" y="5373216"/>
            <a:ext cx="41392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в) Медсестре с фронта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43943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62473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Назовите пропущенное слово (оно совпадает с названием).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3365" y="1366302"/>
            <a:ext cx="6840760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любое ненастье в любую погоду</a:t>
            </a:r>
          </a:p>
          <a:p>
            <a:pPr algn="just"/>
            <a:r>
              <a:rPr lang="ru-RU" sz="2400" b="1" dirty="0" smtClean="0"/>
              <a:t>На вахте солдаты стоят.</a:t>
            </a:r>
          </a:p>
          <a:p>
            <a:pPr algn="just"/>
            <a:r>
              <a:rPr lang="ru-RU" sz="2400" b="1" dirty="0" smtClean="0"/>
              <a:t>Посланцы Отчизны, сыны народа</a:t>
            </a:r>
          </a:p>
          <a:p>
            <a:pPr algn="just"/>
            <a:r>
              <a:rPr lang="ru-RU" sz="2400" b="1" dirty="0" smtClean="0"/>
              <a:t>За кознями недругов зорко следят.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Их чуткие уши - радиоантенны,</a:t>
            </a:r>
          </a:p>
          <a:p>
            <a:pPr algn="just"/>
            <a:r>
              <a:rPr lang="ru-RU" sz="2400" b="1" dirty="0" smtClean="0"/>
              <a:t>Недремлющее око - светящий экран.</a:t>
            </a:r>
          </a:p>
          <a:p>
            <a:pPr algn="just"/>
            <a:r>
              <a:rPr lang="ru-RU" sz="2400" b="1" dirty="0" smtClean="0"/>
              <a:t>Ракеты взметнутся мгновенно!</a:t>
            </a:r>
          </a:p>
          <a:p>
            <a:pPr algn="just"/>
            <a:r>
              <a:rPr lang="ru-RU" sz="2400" b="1" dirty="0" smtClean="0"/>
              <a:t>Потонет в панике вражий стан!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Спокойно трудитесь и крепко спите,</a:t>
            </a:r>
          </a:p>
          <a:p>
            <a:pPr algn="just"/>
            <a:r>
              <a:rPr lang="ru-RU" sz="2400" b="1" dirty="0" smtClean="0"/>
              <a:t>Воины не уронят чести мундира!</a:t>
            </a:r>
          </a:p>
          <a:p>
            <a:pPr algn="just"/>
            <a:r>
              <a:rPr lang="ru-RU" sz="2400" b="1" dirty="0" smtClean="0"/>
              <a:t>Живите, любите, детей растите!</a:t>
            </a:r>
          </a:p>
          <a:p>
            <a:pPr algn="just"/>
            <a:r>
              <a:rPr lang="ru-RU" sz="2400" b="1" dirty="0" smtClean="0"/>
              <a:t>На вахте стоят ________мира!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3365" y="1340767"/>
            <a:ext cx="6840760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любое ненастье в любую погоду</a:t>
            </a:r>
          </a:p>
          <a:p>
            <a:pPr algn="just"/>
            <a:r>
              <a:rPr lang="ru-RU" sz="2400" b="1" dirty="0" smtClean="0"/>
              <a:t>На вахте солдаты стоят.</a:t>
            </a:r>
          </a:p>
          <a:p>
            <a:pPr algn="just"/>
            <a:r>
              <a:rPr lang="ru-RU" sz="2400" b="1" dirty="0" smtClean="0"/>
              <a:t>Посланцы Отчизны, сыны народа</a:t>
            </a:r>
          </a:p>
          <a:p>
            <a:pPr algn="just"/>
            <a:r>
              <a:rPr lang="ru-RU" sz="2400" b="1" dirty="0" smtClean="0"/>
              <a:t>За кознями недругов зорко следят.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Их чуткие уши - радиоантенны,</a:t>
            </a:r>
          </a:p>
          <a:p>
            <a:pPr algn="just"/>
            <a:r>
              <a:rPr lang="ru-RU" sz="2400" b="1" dirty="0" smtClean="0"/>
              <a:t>Недремлющее око - светящий экран.</a:t>
            </a:r>
          </a:p>
          <a:p>
            <a:pPr algn="just"/>
            <a:r>
              <a:rPr lang="ru-RU" sz="2400" b="1" dirty="0" smtClean="0"/>
              <a:t>Ракеты взметнутся мгновенно!</a:t>
            </a:r>
          </a:p>
          <a:p>
            <a:pPr algn="just"/>
            <a:r>
              <a:rPr lang="ru-RU" sz="2400" b="1" dirty="0" smtClean="0"/>
              <a:t>Потонет в панике вражий стан!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Спокойно трудитесь и крепко спите,</a:t>
            </a:r>
          </a:p>
          <a:p>
            <a:pPr algn="just"/>
            <a:r>
              <a:rPr lang="ru-RU" sz="2400" b="1" dirty="0" smtClean="0"/>
              <a:t>Воины не уронят чести мундира!</a:t>
            </a:r>
          </a:p>
          <a:p>
            <a:pPr algn="just"/>
            <a:r>
              <a:rPr lang="ru-RU" sz="2400" b="1" dirty="0" smtClean="0"/>
              <a:t>Живите, любите, детей растите!</a:t>
            </a:r>
          </a:p>
          <a:p>
            <a:pPr algn="just"/>
            <a:r>
              <a:rPr lang="ru-RU" sz="2400" b="1" dirty="0" smtClean="0"/>
              <a:t>На вахте стоят часовые мира!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70415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7334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СПАСИБО ЗА ВНИМАНИЕ!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599126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539</Words>
  <Application>Microsoft Office PowerPoint</Application>
  <PresentationFormat>Экран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12</cp:revision>
  <dcterms:created xsi:type="dcterms:W3CDTF">2015-04-11T06:41:37Z</dcterms:created>
  <dcterms:modified xsi:type="dcterms:W3CDTF">2016-01-27T19:43:16Z</dcterms:modified>
</cp:coreProperties>
</file>