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5" r:id="rId18"/>
    <p:sldId id="276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072D-6825-48CF-B015-880C0682C983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8DA7D0-8770-48CD-B064-73E61D253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072D-6825-48CF-B015-880C0682C983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A7D0-8770-48CD-B064-73E61D253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072D-6825-48CF-B015-880C0682C983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A7D0-8770-48CD-B064-73E61D253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072D-6825-48CF-B015-880C0682C983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8DA7D0-8770-48CD-B064-73E61D253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072D-6825-48CF-B015-880C0682C983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A7D0-8770-48CD-B064-73E61D253F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072D-6825-48CF-B015-880C0682C983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A7D0-8770-48CD-B064-73E61D253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072D-6825-48CF-B015-880C0682C983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A8DA7D0-8770-48CD-B064-73E61D253F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072D-6825-48CF-B015-880C0682C983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A7D0-8770-48CD-B064-73E61D253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072D-6825-48CF-B015-880C0682C983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A7D0-8770-48CD-B064-73E61D253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072D-6825-48CF-B015-880C0682C983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A7D0-8770-48CD-B064-73E61D253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072D-6825-48CF-B015-880C0682C983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A7D0-8770-48CD-B064-73E61D253F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AB072D-6825-48CF-B015-880C0682C983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8DA7D0-8770-48CD-B064-73E61D253F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755776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Ситцевое царство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4149080"/>
            <a:ext cx="4932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Автор: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cap="all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Сокова</a:t>
            </a:r>
            <a:r>
              <a:rPr lang="ru-RU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Елена  Евгеньевна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МБОУ  «Лицей </a:t>
            </a:r>
            <a:r>
              <a:rPr lang="ru-RU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№</a:t>
            </a:r>
            <a:r>
              <a:rPr lang="ru-RU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22» г</a:t>
            </a:r>
            <a:r>
              <a:rPr lang="ru-RU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. Иваново</a:t>
            </a:r>
            <a:endParaRPr lang="ru-RU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Помещение колориста</a:t>
            </a:r>
            <a:endParaRPr lang="ru-RU" dirty="0"/>
          </a:p>
        </p:txBody>
      </p:sp>
      <p:pic>
        <p:nvPicPr>
          <p:cNvPr id="4" name="Содержимое 3" descr="DSCN09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Секретные тетради</a:t>
            </a:r>
            <a:endParaRPr lang="ru-RU" dirty="0"/>
          </a:p>
        </p:txBody>
      </p:sp>
      <p:pic>
        <p:nvPicPr>
          <p:cNvPr id="4" name="Содержимое 3" descr="DSCN09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SCN09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54984" y="1774050"/>
            <a:ext cx="5048526" cy="45007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N09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9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DSCN09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45494" y="1740598"/>
            <a:ext cx="5214950" cy="44483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Рисунки </a:t>
            </a:r>
            <a:r>
              <a:rPr lang="ru-RU" dirty="0" err="1" smtClean="0"/>
              <a:t>о.сокова</a:t>
            </a:r>
            <a:r>
              <a:rPr lang="ru-RU" dirty="0" smtClean="0"/>
              <a:t>, сделанные гуашью</a:t>
            </a:r>
            <a:endParaRPr lang="ru-RU" dirty="0"/>
          </a:p>
        </p:txBody>
      </p:sp>
      <p:pic>
        <p:nvPicPr>
          <p:cNvPr id="4" name="Содержимое 3" descr="DSCN09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42443" y="2015153"/>
            <a:ext cx="5262838" cy="39471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faul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571612"/>
            <a:ext cx="3500462" cy="4949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Печатный вал</a:t>
            </a:r>
            <a:endParaRPr lang="ru-RU" dirty="0"/>
          </a:p>
        </p:txBody>
      </p:sp>
      <p:pic>
        <p:nvPicPr>
          <p:cNvPr id="6" name="Содержимое 5" descr="vanna_hromirovani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9564" y="1554163"/>
            <a:ext cx="5277272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Современные ситцы</a:t>
            </a:r>
            <a:endParaRPr lang="ru-RU" dirty="0"/>
          </a:p>
        </p:txBody>
      </p:sp>
      <p:pic>
        <p:nvPicPr>
          <p:cNvPr id="4" name="Содержимое 3" descr="450x450_bgF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214554"/>
            <a:ext cx="3929060" cy="3929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6990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143116"/>
            <a:ext cx="3976682" cy="3976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Изба - красильня</a:t>
            </a:r>
            <a:endParaRPr lang="ru-RU" dirty="0"/>
          </a:p>
        </p:txBody>
      </p:sp>
      <p:pic>
        <p:nvPicPr>
          <p:cNvPr id="4" name="Содержимое 3" descr="DSCN09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65804" y="1563164"/>
            <a:ext cx="5269516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Современные ситцы</a:t>
            </a:r>
            <a:endParaRPr lang="ru-RU" dirty="0"/>
          </a:p>
        </p:txBody>
      </p:sp>
      <p:pic>
        <p:nvPicPr>
          <p:cNvPr id="4" name="Содержимое 3" descr="36232987_3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500174"/>
            <a:ext cx="3500462" cy="4820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normal_9241%F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058" y="1500174"/>
            <a:ext cx="3314902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Современные ситцы</a:t>
            </a:r>
            <a:endParaRPr lang="ru-RU" dirty="0"/>
          </a:p>
        </p:txBody>
      </p:sp>
      <p:pic>
        <p:nvPicPr>
          <p:cNvPr id="6" name="Содержимое 5" descr="to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7392" y="1554163"/>
            <a:ext cx="6001615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Манеры и киянка</a:t>
            </a:r>
            <a:endParaRPr lang="ru-RU" dirty="0"/>
          </a:p>
        </p:txBody>
      </p:sp>
      <p:pic>
        <p:nvPicPr>
          <p:cNvPr id="4" name="Содержимое 3" descr="DSCN09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манера</a:t>
            </a:r>
            <a:endParaRPr lang="ru-RU" dirty="0"/>
          </a:p>
        </p:txBody>
      </p:sp>
      <p:pic>
        <p:nvPicPr>
          <p:cNvPr id="4" name="Содержимое 3" descr="DSCN09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401796"/>
            <a:ext cx="6547936" cy="5313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манера</a:t>
            </a:r>
            <a:endParaRPr lang="ru-RU" dirty="0"/>
          </a:p>
        </p:txBody>
      </p:sp>
      <p:pic>
        <p:nvPicPr>
          <p:cNvPr id="4" name="Содержимое 3" descr="DSCN09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428736"/>
            <a:ext cx="6546892" cy="4910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манера</a:t>
            </a:r>
            <a:endParaRPr lang="ru-RU" dirty="0"/>
          </a:p>
        </p:txBody>
      </p:sp>
      <p:pic>
        <p:nvPicPr>
          <p:cNvPr id="4" name="Содержимое 3" descr="DSCN09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554163"/>
            <a:ext cx="6308218" cy="4731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Здание, построенное О.Соковым</a:t>
            </a:r>
            <a:endParaRPr lang="ru-RU" dirty="0"/>
          </a:p>
        </p:txBody>
      </p:sp>
      <p:pic>
        <p:nvPicPr>
          <p:cNvPr id="4" name="Содержимое 3" descr="_ivsad1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0858" y="1554163"/>
            <a:ext cx="6734683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Храм казанской божьей матери</a:t>
            </a:r>
            <a:endParaRPr lang="ru-RU" dirty="0"/>
          </a:p>
        </p:txBody>
      </p:sp>
      <p:pic>
        <p:nvPicPr>
          <p:cNvPr id="4" name="Содержимое 3" descr="img_src_5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0026" y="1554163"/>
            <a:ext cx="6336347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Натуральные красители</a:t>
            </a:r>
            <a:endParaRPr lang="ru-RU" dirty="0"/>
          </a:p>
        </p:txBody>
      </p:sp>
      <p:pic>
        <p:nvPicPr>
          <p:cNvPr id="4" name="Содержимое 3" descr="DSCN09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</TotalTime>
  <Words>52</Words>
  <Application>Microsoft Office PowerPoint</Application>
  <PresentationFormat>Экран (4:3)</PresentationFormat>
  <Paragraphs>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Ситцевое царство</vt:lpstr>
      <vt:lpstr>Изба - красильня</vt:lpstr>
      <vt:lpstr>Манеры и киянка</vt:lpstr>
      <vt:lpstr>манера</vt:lpstr>
      <vt:lpstr>манера</vt:lpstr>
      <vt:lpstr>манера</vt:lpstr>
      <vt:lpstr>Здание, построенное О.Соковым</vt:lpstr>
      <vt:lpstr>Храм казанской божьей матери</vt:lpstr>
      <vt:lpstr>Натуральные красители</vt:lpstr>
      <vt:lpstr>Помещение колориста</vt:lpstr>
      <vt:lpstr>Секретные тетради</vt:lpstr>
      <vt:lpstr>Слайд 12</vt:lpstr>
      <vt:lpstr>Слайд 13</vt:lpstr>
      <vt:lpstr>Слайд 14</vt:lpstr>
      <vt:lpstr>Слайд 15</vt:lpstr>
      <vt:lpstr>Рисунки о.сокова, сделанные гуашью</vt:lpstr>
      <vt:lpstr>Слайд 17</vt:lpstr>
      <vt:lpstr>Печатный вал</vt:lpstr>
      <vt:lpstr>Современные ситцы</vt:lpstr>
      <vt:lpstr>Современные ситцы</vt:lpstr>
      <vt:lpstr>Современные ситцы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Ситцевое царство</dc:title>
  <dc:creator>сокова Е</dc:creator>
  <cp:lastModifiedBy>Sof</cp:lastModifiedBy>
  <cp:revision>9</cp:revision>
  <dcterms:created xsi:type="dcterms:W3CDTF">2010-11-04T15:30:27Z</dcterms:created>
  <dcterms:modified xsi:type="dcterms:W3CDTF">2016-01-04T10:04:47Z</dcterms:modified>
</cp:coreProperties>
</file>