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60" r:id="rId4"/>
    <p:sldId id="262" r:id="rId5"/>
    <p:sldId id="259" r:id="rId6"/>
    <p:sldId id="266" r:id="rId7"/>
    <p:sldId id="269" r:id="rId8"/>
    <p:sldId id="271" r:id="rId9"/>
    <p:sldId id="282" r:id="rId10"/>
    <p:sldId id="272" r:id="rId11"/>
    <p:sldId id="279" r:id="rId12"/>
    <p:sldId id="273" r:id="rId13"/>
    <p:sldId id="278" r:id="rId14"/>
    <p:sldId id="270" r:id="rId15"/>
    <p:sldId id="276" r:id="rId16"/>
    <p:sldId id="277" r:id="rId17"/>
    <p:sldId id="274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CC"/>
    <a:srgbClr val="6666FF"/>
    <a:srgbClr val="00682F"/>
    <a:srgbClr val="CC00CC"/>
    <a:srgbClr val="990033"/>
    <a:srgbClr val="FF3300"/>
    <a:srgbClr val="CC0066"/>
    <a:srgbClr val="44757C"/>
    <a:srgbClr val="AEA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E71908-7099-4437-8E01-A73C4E2991E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93BB5D-6FFB-4B27-AE96-01067B4C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2.pixi.ru/T/UODw_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0610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к уроку окружающего мира в начальной школе </a:t>
            </a:r>
          </a:p>
          <a:p>
            <a:r>
              <a:rPr lang="ru-RU" dirty="0" smtClean="0"/>
              <a:t>по теме «Полезные ископаемые»</a:t>
            </a:r>
          </a:p>
          <a:p>
            <a:r>
              <a:rPr lang="ru-RU" dirty="0" smtClean="0"/>
              <a:t>                   </a:t>
            </a:r>
            <a:r>
              <a:rPr lang="ru-RU" sz="3200" dirty="0" smtClean="0"/>
              <a:t>«Поле чудес»</a:t>
            </a:r>
          </a:p>
          <a:p>
            <a:r>
              <a:rPr lang="ru-RU" dirty="0" smtClean="0"/>
              <a:t>   Составила:</a:t>
            </a:r>
          </a:p>
          <a:p>
            <a:r>
              <a:rPr lang="ru-RU" dirty="0" smtClean="0"/>
              <a:t>               учитель начальных классов</a:t>
            </a:r>
          </a:p>
          <a:p>
            <a:r>
              <a:rPr lang="ru-RU" dirty="0" smtClean="0"/>
              <a:t>               Муниципального автономного общеобразовательного      </a:t>
            </a:r>
          </a:p>
          <a:p>
            <a:r>
              <a:rPr lang="ru-RU" dirty="0" smtClean="0"/>
              <a:t>               учреждения «</a:t>
            </a:r>
            <a:r>
              <a:rPr lang="ru-RU" dirty="0" err="1" smtClean="0"/>
              <a:t>Демянская</a:t>
            </a:r>
            <a:r>
              <a:rPr lang="ru-RU" dirty="0" smtClean="0"/>
              <a:t> средняя школа имени Героя </a:t>
            </a:r>
          </a:p>
          <a:p>
            <a:r>
              <a:rPr lang="ru-RU" dirty="0" smtClean="0"/>
              <a:t>               Советского Союза  </a:t>
            </a:r>
            <a:r>
              <a:rPr lang="ru-RU" dirty="0" err="1" smtClean="0"/>
              <a:t>А.Н.Дехтяренко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             Новгородской области</a:t>
            </a:r>
          </a:p>
          <a:p>
            <a:r>
              <a:rPr lang="ru-RU" dirty="0" smtClean="0"/>
              <a:t>               Константинова Мария Михайловна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наталиия.рф/sites/default/files/downloads/gradus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5524500" cy="3686175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5/5b/Leuchtstofflampen-chtaube050409.jpg/800px-Leuchtstofflampen-chtaube050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723" y="2285992"/>
            <a:ext cx="5857277" cy="43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928794" y="1142984"/>
            <a:ext cx="5000660" cy="250033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Игра со зрителями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best-pictures.ru/animashki/knigi/knigi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390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ф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х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р</a:t>
            </a:r>
            <a:endParaRPr lang="ru-RU" sz="3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624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ъ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ю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щ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928662" y="928670"/>
            <a:ext cx="658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 какого полезного ископаемого получают  уксус.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192880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192880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214678" y="192880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714744" y="192880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8207E-6 L 0.21823 -0.45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74 L -0.11823 -0.453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8207E-6 L 0.14063 -0.453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34 L -0.0776 -0.453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928662" y="500042"/>
            <a:ext cx="6929486" cy="3357586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Ф</a:t>
            </a:r>
            <a:r>
              <a:rPr lang="ru-RU" sz="6600" dirty="0" smtClean="0">
                <a:solidFill>
                  <a:srgbClr val="FFC000"/>
                </a:solidFill>
              </a:rPr>
              <a:t>и</a:t>
            </a:r>
            <a:r>
              <a:rPr lang="ru-RU" sz="6600" dirty="0" smtClean="0">
                <a:solidFill>
                  <a:srgbClr val="00B050"/>
                </a:solidFill>
              </a:rPr>
              <a:t>н</a:t>
            </a:r>
            <a:r>
              <a:rPr lang="ru-RU" sz="6600" dirty="0" smtClean="0">
                <a:solidFill>
                  <a:srgbClr val="000066"/>
                </a:solidFill>
              </a:rPr>
              <a:t>а</a:t>
            </a:r>
            <a:r>
              <a:rPr lang="ru-RU" sz="6600" dirty="0" smtClean="0">
                <a:solidFill>
                  <a:srgbClr val="003300"/>
                </a:solidFill>
              </a:rPr>
              <a:t>л</a:t>
            </a:r>
            <a:r>
              <a:rPr lang="ru-RU" sz="6600" dirty="0" smtClean="0">
                <a:solidFill>
                  <a:srgbClr val="FFFF00"/>
                </a:solidFill>
              </a:rPr>
              <a:t>ь</a:t>
            </a:r>
            <a:r>
              <a:rPr lang="ru-RU" sz="6600" dirty="0" smtClean="0">
                <a:solidFill>
                  <a:srgbClr val="00B0F0"/>
                </a:solidFill>
              </a:rPr>
              <a:t>н</a:t>
            </a:r>
            <a:r>
              <a:rPr lang="ru-RU" sz="6600" dirty="0" smtClean="0">
                <a:solidFill>
                  <a:srgbClr val="FF99CC"/>
                </a:solidFill>
              </a:rPr>
              <a:t>а</a:t>
            </a:r>
            <a:r>
              <a:rPr lang="ru-RU" sz="6600" dirty="0" smtClean="0">
                <a:solidFill>
                  <a:srgbClr val="000066"/>
                </a:solidFill>
              </a:rPr>
              <a:t>я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smtClean="0">
                <a:solidFill>
                  <a:srgbClr val="AEA712"/>
                </a:solidFill>
              </a:rPr>
              <a:t>и</a:t>
            </a:r>
            <a:r>
              <a:rPr lang="ru-RU" sz="6600" dirty="0" smtClean="0">
                <a:solidFill>
                  <a:srgbClr val="FFFF00"/>
                </a:solidFill>
              </a:rPr>
              <a:t>г</a:t>
            </a:r>
            <a:r>
              <a:rPr lang="ru-RU" sz="6600" dirty="0" smtClean="0">
                <a:solidFill>
                  <a:srgbClr val="92D050"/>
                </a:solidFill>
              </a:rPr>
              <a:t>р</a:t>
            </a:r>
            <a:r>
              <a:rPr lang="ru-RU" sz="6600" dirty="0" smtClean="0">
                <a:solidFill>
                  <a:srgbClr val="00B0F0"/>
                </a:solidFill>
              </a:rPr>
              <a:t>а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3" name="Picture 2" descr="http://best-pictures.ru/animashki/knigi/knigi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5821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ф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х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1520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5821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624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ъ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ю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4363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щ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е</a:t>
            </a:r>
            <a:endParaRPr lang="ru-RU" sz="4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07206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071802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57173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7167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214282" y="571480"/>
            <a:ext cx="896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называли камни, которые находили по тем местам, где скакал  Серебряное копытце в одноимённой сказке Бажова  «Серебряное копытце»</a:t>
            </a:r>
            <a:endParaRPr lang="ru-RU" sz="20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07206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071934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71868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071802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07167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0003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64370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71514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71514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763 L -0.45504 -0.4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6987E-6 L -0.04843 -0.443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7 L -0.33698 -0.33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7 L -0.17118 -0.339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3993E-6 L -0.21944 -0.33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8207E-6 L 0.24983 -0.443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67 L -0.41389 -0.339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8207E-6 L 0.14166 -0.443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5" grpId="0" animBg="1"/>
      <p:bldP spid="27" grpId="0" animBg="1"/>
      <p:bldP spid="29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3108" y="1214422"/>
            <a:ext cx="5072098" cy="20717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2357419" y="1643050"/>
            <a:ext cx="4857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</a:t>
            </a:r>
            <a:r>
              <a:rPr lang="ru-RU" sz="6000" dirty="0" err="1" smtClean="0">
                <a:solidFill>
                  <a:srgbClr val="FF0000"/>
                </a:solidFill>
              </a:rPr>
              <a:t>С</a:t>
            </a:r>
            <a:r>
              <a:rPr lang="ru-RU" sz="6000" dirty="0" err="1" smtClean="0">
                <a:solidFill>
                  <a:srgbClr val="FFFF00"/>
                </a:solidFill>
              </a:rPr>
              <a:t>у</a:t>
            </a:r>
            <a:r>
              <a:rPr lang="ru-RU" sz="6000" dirty="0" err="1" smtClean="0">
                <a:solidFill>
                  <a:srgbClr val="92D050"/>
                </a:solidFill>
              </a:rPr>
              <a:t>п</a:t>
            </a:r>
            <a:r>
              <a:rPr lang="ru-RU" sz="6000" dirty="0" err="1" smtClean="0">
                <a:solidFill>
                  <a:srgbClr val="00B0F0"/>
                </a:solidFill>
              </a:rPr>
              <a:t>е</a:t>
            </a:r>
            <a:r>
              <a:rPr lang="ru-RU" sz="6000" dirty="0" err="1" smtClean="0">
                <a:solidFill>
                  <a:srgbClr val="FF3300"/>
                </a:solidFill>
              </a:rPr>
              <a:t>р</a:t>
            </a:r>
            <a:r>
              <a:rPr lang="ru-RU" sz="6000" dirty="0" err="1" smtClean="0">
                <a:solidFill>
                  <a:srgbClr val="92D050"/>
                </a:solidFill>
              </a:rPr>
              <a:t>и</a:t>
            </a:r>
            <a:r>
              <a:rPr lang="ru-RU" sz="6000" dirty="0" err="1" smtClean="0">
                <a:solidFill>
                  <a:srgbClr val="FF3399"/>
                </a:solidFill>
              </a:rPr>
              <a:t>г</a:t>
            </a:r>
            <a:r>
              <a:rPr lang="ru-RU" sz="6000" dirty="0" err="1" smtClean="0">
                <a:solidFill>
                  <a:srgbClr val="FFC000"/>
                </a:solidFill>
              </a:rPr>
              <a:t>р</a:t>
            </a:r>
            <a:r>
              <a:rPr lang="ru-RU" sz="6000" dirty="0" err="1" smtClean="0">
                <a:solidFill>
                  <a:srgbClr val="FF99CC"/>
                </a:solidFill>
              </a:rPr>
              <a:t>а</a:t>
            </a:r>
            <a:endParaRPr lang="ru-RU" sz="6000" dirty="0">
              <a:solidFill>
                <a:srgbClr val="FF99CC"/>
              </a:solidFill>
            </a:endParaRPr>
          </a:p>
        </p:txBody>
      </p:sp>
      <p:pic>
        <p:nvPicPr>
          <p:cNvPr id="4" name="Picture 2" descr="http://best-pictures.ru/animashki/knigi/knigi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390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ф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х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624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ъ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ю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щ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107154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Какой металл добавляют в сталь, чтобы она не ржавела 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4330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43504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14324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43240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143372" y="2000240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3 L 0.17032 -0.4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3993E-6 L -0.33698 -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43993E-6 L -0.42257 -0.33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71 L 0.05452 -0.339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3993E-6 L -0.38264 -0.33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9593E-6 L 0.09444 -0.547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24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932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C0066"/>
                </a:solidFill>
              </a:rPr>
              <a:t>С</a:t>
            </a:r>
            <a:r>
              <a:rPr lang="ru-RU" sz="7200" b="1" dirty="0" smtClean="0">
                <a:solidFill>
                  <a:srgbClr val="6666FF"/>
                </a:solidFill>
              </a:rPr>
              <a:t>п</a:t>
            </a:r>
            <a:r>
              <a:rPr lang="ru-RU" sz="7200" b="1" dirty="0" smtClean="0">
                <a:solidFill>
                  <a:srgbClr val="CC0066"/>
                </a:solidFill>
              </a:rPr>
              <a:t>а</a:t>
            </a:r>
            <a:r>
              <a:rPr lang="ru-RU" sz="7200" b="1" dirty="0" smtClean="0">
                <a:solidFill>
                  <a:srgbClr val="FF3300"/>
                </a:solidFill>
              </a:rPr>
              <a:t>с</a:t>
            </a:r>
            <a:r>
              <a:rPr lang="ru-RU" sz="7200" b="1" dirty="0" smtClean="0">
                <a:solidFill>
                  <a:srgbClr val="00B050"/>
                </a:solidFill>
              </a:rPr>
              <a:t>и</a:t>
            </a:r>
            <a:r>
              <a:rPr lang="ru-RU" sz="7200" b="1" dirty="0" smtClean="0">
                <a:solidFill>
                  <a:srgbClr val="C00000"/>
                </a:solidFill>
              </a:rPr>
              <a:t>б</a:t>
            </a:r>
            <a:r>
              <a:rPr lang="ru-RU" sz="7200" b="1" dirty="0" smtClean="0">
                <a:solidFill>
                  <a:srgbClr val="002060"/>
                </a:solidFill>
              </a:rPr>
              <a:t>о</a:t>
            </a:r>
            <a:r>
              <a:rPr lang="ru-RU" sz="7200" b="1" dirty="0" smtClean="0">
                <a:solidFill>
                  <a:srgbClr val="CC0066"/>
                </a:solidFill>
              </a:rPr>
              <a:t> </a:t>
            </a:r>
            <a:r>
              <a:rPr lang="ru-RU" sz="7200" b="1" dirty="0" smtClean="0">
                <a:solidFill>
                  <a:srgbClr val="990033"/>
                </a:solidFill>
              </a:rPr>
              <a:t>з</a:t>
            </a:r>
            <a:r>
              <a:rPr lang="ru-RU" sz="7200" b="1" dirty="0" smtClean="0">
                <a:solidFill>
                  <a:srgbClr val="CC00CC"/>
                </a:solidFill>
              </a:rPr>
              <a:t>а</a:t>
            </a:r>
            <a:r>
              <a:rPr lang="ru-RU" sz="7200" b="1" dirty="0" smtClean="0">
                <a:solidFill>
                  <a:srgbClr val="CC0066"/>
                </a:solidFill>
              </a:rPr>
              <a:t> и</a:t>
            </a:r>
            <a:r>
              <a:rPr lang="ru-RU" sz="7200" b="1" dirty="0" smtClean="0">
                <a:solidFill>
                  <a:srgbClr val="6666FF"/>
                </a:solidFill>
              </a:rPr>
              <a:t>г</a:t>
            </a:r>
            <a:r>
              <a:rPr lang="ru-RU" sz="7200" b="1" dirty="0" smtClean="0">
                <a:solidFill>
                  <a:srgbClr val="00682F"/>
                </a:solidFill>
              </a:rPr>
              <a:t>р</a:t>
            </a:r>
            <a:r>
              <a:rPr lang="ru-RU" sz="7200" b="1" dirty="0" smtClean="0">
                <a:solidFill>
                  <a:srgbClr val="CC0066"/>
                </a:solidFill>
              </a:rPr>
              <a:t>у</a:t>
            </a:r>
            <a:r>
              <a:rPr lang="ru-RU" sz="7200" b="1" dirty="0" smtClean="0">
                <a:solidFill>
                  <a:srgbClr val="6666FF"/>
                </a:solidFill>
              </a:rPr>
              <a:t>!</a:t>
            </a:r>
            <a:endParaRPr lang="ru-RU" sz="72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92867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игре использованы материалы учебников окружающего мира Н.Ф. Виноградовой  и Плешакова.</a:t>
            </a:r>
          </a:p>
          <a:p>
            <a:r>
              <a:rPr lang="ru-RU" dirty="0" smtClean="0"/>
              <a:t> Материалы </a:t>
            </a:r>
            <a:r>
              <a:rPr lang="ru-RU" smtClean="0"/>
              <a:t>детских энциклопедий.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7"/>
            <a:ext cx="8458200" cy="1571635"/>
          </a:xfrm>
        </p:spPr>
        <p:txBody>
          <a:bodyPr/>
          <a:lstStyle/>
          <a:p>
            <a:r>
              <a:rPr lang="ru-RU" dirty="0" smtClean="0"/>
              <a:t>         Полезные ископаемые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1785950"/>
          </a:xfrm>
        </p:spPr>
        <p:txBody>
          <a:bodyPr/>
          <a:lstStyle/>
          <a:p>
            <a:r>
              <a:rPr lang="ru-RU" dirty="0" smtClean="0"/>
              <a:t>Поле чудес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71462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Игра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378619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</a:t>
            </a:r>
            <a:r>
              <a:rPr lang="ru-RU" sz="7200" dirty="0" smtClean="0">
                <a:solidFill>
                  <a:srgbClr val="00B050"/>
                </a:solidFill>
              </a:rPr>
              <a:t>о</a:t>
            </a:r>
            <a:r>
              <a:rPr lang="ru-RU" sz="7200" dirty="0" smtClean="0">
                <a:solidFill>
                  <a:srgbClr val="7030A0"/>
                </a:solidFill>
              </a:rPr>
              <a:t>л</a:t>
            </a: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е 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0000CC"/>
                </a:solidFill>
              </a:rPr>
              <a:t>ч</a:t>
            </a:r>
            <a:r>
              <a:rPr lang="ru-RU" sz="7200" dirty="0" smtClean="0">
                <a:solidFill>
                  <a:srgbClr val="003300"/>
                </a:solidFill>
              </a:rPr>
              <a:t>у</a:t>
            </a:r>
            <a:r>
              <a:rPr lang="ru-RU" sz="7200" dirty="0" smtClean="0">
                <a:solidFill>
                  <a:srgbClr val="FF3300"/>
                </a:solidFill>
              </a:rPr>
              <a:t>д</a:t>
            </a:r>
            <a:r>
              <a:rPr lang="ru-RU" sz="7200" dirty="0" smtClean="0">
                <a:solidFill>
                  <a:srgbClr val="990033"/>
                </a:solidFill>
              </a:rPr>
              <a:t>е</a:t>
            </a:r>
            <a:r>
              <a:rPr lang="ru-RU" sz="7200" dirty="0" smtClean="0">
                <a:solidFill>
                  <a:srgbClr val="000066"/>
                </a:solidFill>
              </a:rPr>
              <a:t>с</a:t>
            </a:r>
            <a:r>
              <a:rPr lang="ru-RU" sz="7200" dirty="0" smtClean="0"/>
              <a:t>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534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100010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1.Какой металл хорошо проводит электрический ток?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785926"/>
            <a:ext cx="2609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Медь.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00306"/>
            <a:ext cx="5107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2.Назовите виды известняка.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928934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Мел, мрамор, жемчуг.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8619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3.Какие растения особенно чувствительны к недостатку железа?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643446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Яблоня, слива, груша, малина, виноград.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0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66"/>
                </a:solidFill>
              </a:rPr>
              <a:t>1 тур</a:t>
            </a:r>
            <a:endParaRPr lang="ru-RU" sz="6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330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330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330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иначе называется  алюминиевая  руда?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5821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ф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х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43834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358214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щ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0089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ъ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14414" y="500063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71802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57686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72066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ю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15008" y="5715016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2357422" y="17144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857488" y="1500174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571736" y="200024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750331" y="175020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3178959" y="175020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4037009" y="174941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4500562" y="17144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607587" y="175020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4893471" y="175020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4572000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2643174" y="15001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500298" y="192880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2571736" y="150017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835821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3159 -0.5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6181 -0.41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71 L 0.14688 -0.41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151 -0.50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94 L -0.22656 -0.4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3941 -0.506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  <p:bldP spid="1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9525"/>
            <a:ext cx="911383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81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Вспомните пословицы и поговорки о железе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Правдивое слово и железо пробьёт.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78605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Человек прочнее железа, твёрже камня,  нежнее розы.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Старательный горы свернёт, а старание железную верёвку оборвёт.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2 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330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20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Какой металл могут найти геологи, там, где много лесной фиалки?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4390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ф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х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624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ъ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ю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щ</a:t>
            </a:r>
            <a:endParaRPr lang="ru-RU" sz="3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00298" y="2071678"/>
            <a:ext cx="171451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00298" y="2571744"/>
            <a:ext cx="171451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250265" y="2321711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2678893" y="2321711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107521" y="2321711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536149" y="2321711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964777" y="2321711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7813 -0.4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606 -0.3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4914 -0.4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40677 -0.3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ЕРЕБРО: сборник фотографий изделий из серебра [216x460 - 4000x4000, 3473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5000660" cy="4000528"/>
          </a:xfrm>
          <a:prstGeom prst="rect">
            <a:avLst/>
          </a:prstGeom>
          <a:noFill/>
        </p:spPr>
      </p:pic>
      <p:pic>
        <p:nvPicPr>
          <p:cNvPr id="5126" name="Picture 6" descr="http://www.seleneshine.ru/products_pictures/podveska-s-zhemchugom-861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962390" cy="3429024"/>
          </a:xfrm>
          <a:prstGeom prst="rect">
            <a:avLst/>
          </a:prstGeom>
          <a:noFill/>
        </p:spPr>
      </p:pic>
      <p:pic>
        <p:nvPicPr>
          <p:cNvPr id="5128" name="Picture 8" descr="http://smito.ru/upload/normal/moskva-serebrolozhkivilkinozhiportsigarypodstakannikifuzheryryumkichasy84800875916_proby_44242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4143404" cy="3143266"/>
          </a:xfrm>
          <a:prstGeom prst="rect">
            <a:avLst/>
          </a:prstGeom>
          <a:noFill/>
        </p:spPr>
      </p:pic>
      <p:pic>
        <p:nvPicPr>
          <p:cNvPr id="5130" name="Picture 10" descr="http://www.accca.ru/Files/Antiquary/Data/kartinki%20cataloga/sereb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500306"/>
            <a:ext cx="3871908" cy="401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1383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86182" y="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3 тур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914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Как называют людей, которые добывают уголь?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164305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шахтёры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856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Как называют коридоры, которые проделывают в шахтах от их стволов?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292893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штреки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50043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Что получают из железный  руды?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421481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чугун - сталь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г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д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ё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ж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з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ф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2952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х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2965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ц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879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ш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р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919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ъ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9124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э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29256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ю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932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866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щ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428604"/>
            <a:ext cx="9895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В цементное тесто добавляют мыльную пену. </a:t>
            </a:r>
          </a:p>
          <a:p>
            <a:r>
              <a:rPr lang="ru-RU" sz="2000" b="1" dirty="0" smtClean="0"/>
              <a:t>После застывания образуется камень, похожий на пчелиные</a:t>
            </a:r>
          </a:p>
          <a:p>
            <a:r>
              <a:rPr lang="ru-RU" sz="2000" b="1" dirty="0" smtClean="0"/>
              <a:t> соты.</a:t>
            </a:r>
          </a:p>
          <a:p>
            <a:r>
              <a:rPr lang="ru-RU" sz="2000" b="1" dirty="0" smtClean="0"/>
              <a:t>Как называется этот камень?</a:t>
            </a:r>
            <a:endParaRPr lang="ru-RU" sz="20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714480" y="2000240"/>
            <a:ext cx="364333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14480" y="2500306"/>
            <a:ext cx="3643338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893869" y="2249479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464447" y="2250273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2321703" y="2250273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2750331" y="2250273"/>
            <a:ext cx="500066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3179753" y="2249479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608381" y="2249479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4037009" y="2249479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4464843" y="2250273"/>
            <a:ext cx="500066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5322099" y="2250273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4893471" y="2250273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357818" y="2000240"/>
            <a:ext cx="214314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357818" y="2500306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42938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я</a:t>
            </a:r>
            <a:endParaRPr lang="ru-RU" sz="4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000496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00958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</a:t>
            </a:r>
            <a:endParaRPr lang="ru-RU" sz="4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00102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010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92905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п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2932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928794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н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2892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043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428992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428860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428728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28662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000364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501090" y="435769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29586" y="507207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929058" y="5786454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8207E-6 L -0.24445 -0.4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3993E-6 L -0.15035 -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3993E-6 L -0.01615 -0.33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8207E-6 L 0.01407 -0.443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8207E-6 L 0.35226 -0.443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104 L 0.00538 -0.443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1.68207E-6 L 0.14097 -0.443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3993E-6 L 0.26476 -0.33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8207E-6 L -0.17969 -0.443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4" grpId="0" animBg="1"/>
      <p:bldP spid="69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94" grpId="0" animBg="1"/>
      <p:bldP spid="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1003</TotalTime>
  <Words>500</Words>
  <Application>Microsoft Office PowerPoint</Application>
  <PresentationFormat>Экран (4:3)</PresentationFormat>
  <Paragraphs>264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         Полезные ископаемые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уроку «Полезные ископаемые»</dc:title>
  <dc:creator>School</dc:creator>
  <cp:lastModifiedBy>User</cp:lastModifiedBy>
  <cp:revision>118</cp:revision>
  <dcterms:created xsi:type="dcterms:W3CDTF">2012-10-21T17:41:41Z</dcterms:created>
  <dcterms:modified xsi:type="dcterms:W3CDTF">2016-01-31T17:57:01Z</dcterms:modified>
</cp:coreProperties>
</file>