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60" r:id="rId5"/>
    <p:sldId id="26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72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FF66"/>
            </a:gs>
            <a:gs pos="60000">
              <a:srgbClr val="CCFF99"/>
            </a:gs>
            <a:gs pos="100000">
              <a:srgbClr val="99FF66">
                <a:lumMod val="100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11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2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11.wdp"/><Relationship Id="rId7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36.png"/><Relationship Id="rId9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microsoft.com/office/2007/relationships/hdphoto" Target="../media/hdphoto8.wdp"/><Relationship Id="rId12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microsoft.com/office/2007/relationships/hdphoto" Target="../media/hdphoto7.wdp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microsoft.com/office/2007/relationships/hdphoto" Target="../media/hdphoto11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548680"/>
            <a:ext cx="712879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Дифференциация звуков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Любовь\Pictures\Животные и птицы\цып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896543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2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бовь\Pictures\цып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8083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3275856" y="1340768"/>
            <a:ext cx="194421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C:\Users\Любовь\Pictures\гусен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20688"/>
            <a:ext cx="302433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Любовь\Pictures\гусен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880320" cy="20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254" y="4365104"/>
            <a:ext cx="19748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C:\Users\Любовь\Pictures\роз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68278"/>
            <a:ext cx="2880320" cy="2625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бовь\Pictures\ро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4135"/>
            <a:ext cx="30243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53559"/>
            <a:ext cx="19748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76" y="4609552"/>
            <a:ext cx="19748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Любовь\Pictures\цып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30" y="3884462"/>
            <a:ext cx="28083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Любовь\Pictures\Баб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37" l="2769" r="97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3559"/>
          <a:stretch/>
        </p:blipFill>
        <p:spPr bwMode="auto">
          <a:xfrm rot="3853842">
            <a:off x="560525" y="3890744"/>
            <a:ext cx="2703243" cy="229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813">
            <a:off x="511136" y="350480"/>
            <a:ext cx="2760903" cy="29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4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юбовь\Pictures\цып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" y="764703"/>
            <a:ext cx="28083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9794"/>
            <a:ext cx="19748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763688" y="3312706"/>
            <a:ext cx="5849583" cy="3404554"/>
            <a:chOff x="2195735" y="3356992"/>
            <a:chExt cx="5184577" cy="3044513"/>
          </a:xfrm>
        </p:grpSpPr>
        <p:pic>
          <p:nvPicPr>
            <p:cNvPr id="10242" name="Picture 2" descr="C:\Users\Любовь\Pictures\кура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79"/>
            <a:stretch/>
          </p:blipFill>
          <p:spPr bwMode="auto">
            <a:xfrm>
              <a:off x="2195736" y="3356992"/>
              <a:ext cx="5184576" cy="304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C:\Users\Любовь\Pictures\звуки\цып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667" l="0" r="953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5" y="3466553"/>
              <a:ext cx="1228725" cy="142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Объект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653" r="942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504388"/>
            <a:ext cx="2880320" cy="26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бовь\Picture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61" y="267494"/>
            <a:ext cx="6827239" cy="632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9983">
            <a:off x="7228250" y="4960740"/>
            <a:ext cx="986344" cy="12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89644" y="3433535"/>
            <a:ext cx="2929305" cy="18002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2756526" y="2934493"/>
            <a:ext cx="1449038" cy="127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2913618">
            <a:off x="6101553" y="3426868"/>
            <a:ext cx="571431" cy="686758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апля 4"/>
          <p:cNvSpPr/>
          <p:nvPr/>
        </p:nvSpPr>
        <p:spPr>
          <a:xfrm>
            <a:off x="4303166" y="3991473"/>
            <a:ext cx="1512168" cy="637365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163433" y="3314358"/>
            <a:ext cx="114300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5599611">
            <a:off x="2506539" y="3530708"/>
            <a:ext cx="205157" cy="28279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4050137" y="5194492"/>
            <a:ext cx="1043725" cy="528900"/>
            <a:chOff x="4166128" y="5380941"/>
            <a:chExt cx="1043725" cy="528900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166128" y="5380941"/>
              <a:ext cx="488935" cy="528900"/>
              <a:chOff x="4283968" y="5484244"/>
              <a:chExt cx="488935" cy="528900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 flipH="1">
                <a:off x="4581962" y="5484244"/>
                <a:ext cx="144016" cy="3626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H="1">
                <a:off x="4283968" y="5846898"/>
                <a:ext cx="297994" cy="60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10145" flipH="1" flipV="1">
                <a:off x="4503300" y="5876507"/>
                <a:ext cx="269603" cy="62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Прямая соединительная линия 18"/>
              <p:cNvCxnSpPr/>
              <p:nvPr/>
            </p:nvCxnSpPr>
            <p:spPr>
              <a:xfrm flipH="1">
                <a:off x="4484715" y="5826695"/>
                <a:ext cx="97247" cy="1864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/>
          </p:nvGrpSpPr>
          <p:grpSpPr>
            <a:xfrm>
              <a:off x="4720918" y="5380941"/>
              <a:ext cx="488935" cy="528900"/>
              <a:chOff x="4283968" y="5484244"/>
              <a:chExt cx="488935" cy="5289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>
              <a:xfrm flipH="1">
                <a:off x="4581962" y="5484244"/>
                <a:ext cx="144016" cy="36265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flipH="1">
                <a:off x="4283968" y="5846898"/>
                <a:ext cx="297994" cy="6061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210145" flipH="1" flipV="1">
                <a:off x="4503300" y="5876507"/>
                <a:ext cx="269603" cy="62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8" name="Прямая соединительная линия 27"/>
              <p:cNvCxnSpPr/>
              <p:nvPr/>
            </p:nvCxnSpPr>
            <p:spPr>
              <a:xfrm flipH="1">
                <a:off x="4484715" y="5826695"/>
                <a:ext cx="97247" cy="1864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Диагональная полоса 22"/>
          <p:cNvSpPr/>
          <p:nvPr/>
        </p:nvSpPr>
        <p:spPr>
          <a:xfrm rot="2966599">
            <a:off x="3348152" y="2838946"/>
            <a:ext cx="424425" cy="380779"/>
          </a:xfrm>
          <a:prstGeom prst="diagStri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638275" y="4450125"/>
            <a:ext cx="1111821" cy="683639"/>
            <a:chOff x="1638275" y="4450125"/>
            <a:chExt cx="1111821" cy="683639"/>
          </a:xfrm>
        </p:grpSpPr>
        <p:sp>
          <p:nvSpPr>
            <p:cNvPr id="29" name="Блок-схема: узел 28"/>
            <p:cNvSpPr/>
            <p:nvPr/>
          </p:nvSpPr>
          <p:spPr>
            <a:xfrm>
              <a:off x="1877988" y="4869160"/>
              <a:ext cx="114300" cy="72008"/>
            </a:xfrm>
            <a:prstGeom prst="flowChartConnector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2662710" y="4818697"/>
              <a:ext cx="87386" cy="168610"/>
            </a:xfrm>
            <a:prstGeom prst="flowChartConnector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>
            <a:xfrm flipH="1">
              <a:off x="1638275" y="4450125"/>
              <a:ext cx="101550" cy="139971"/>
            </a:xfrm>
            <a:prstGeom prst="flowChartConnector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2115586" y="4905164"/>
              <a:ext cx="89923" cy="164285"/>
            </a:xfrm>
            <a:prstGeom prst="flowChartConnector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>
            <a:xfrm>
              <a:off x="2205510" y="4590096"/>
              <a:ext cx="114300" cy="45719"/>
            </a:xfrm>
            <a:prstGeom prst="flowChartConnector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>
            <a:xfrm flipH="1">
              <a:off x="1739826" y="5005135"/>
              <a:ext cx="69080" cy="128629"/>
            </a:xfrm>
            <a:prstGeom prst="flowChartConnector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1877988" y="4450125"/>
              <a:ext cx="114300" cy="69985"/>
            </a:xfrm>
            <a:prstGeom prst="flowChartConnector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48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Презентацию подготовила учитель-логопед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г. Иркутска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детского сада №77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Соловьева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Любовь Ивановна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6926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 Идентификатор: 239-384-194</a:t>
            </a:r>
          </a:p>
        </p:txBody>
      </p:sp>
    </p:spTree>
    <p:extLst>
      <p:ext uri="{BB962C8B-B14F-4D97-AF65-F5344CB8AC3E}">
        <p14:creationId xmlns:p14="http://schemas.microsoft.com/office/powerpoint/2010/main" val="11605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0000" l="3876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024336" cy="316835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92815"/>
            <a:ext cx="3744415" cy="2736304"/>
          </a:xfr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574554" y="4365104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  Ц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6325" y="4401344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С  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8028" y="188640"/>
            <a:ext cx="27879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ЦЫП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1058367" y="2048313"/>
            <a:ext cx="3283384" cy="30963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73" y="367736"/>
            <a:ext cx="33035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68" y="5144657"/>
            <a:ext cx="3273425" cy="88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06" y="327394"/>
            <a:ext cx="3303587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5076056" y="2010144"/>
            <a:ext cx="3303587" cy="3121025"/>
            <a:chOff x="5076056" y="2010144"/>
            <a:chExt cx="3303587" cy="31210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2010144"/>
              <a:ext cx="3303587" cy="312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1323" y="2411217"/>
              <a:ext cx="2276316" cy="2560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73" y="5167747"/>
            <a:ext cx="32734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4667" l="7075" r="929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240360" cy="216024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" b="98856" l="847" r="94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11" y="404664"/>
            <a:ext cx="28781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3" y="430306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СА-СА-ЦА!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30306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ОЦ-ОЦ-ЦО?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4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16350" cy="263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707507" cy="2632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437112"/>
            <a:ext cx="410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СО-ЦО-СО?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6165" y="4437112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ЦЫ-ЦЫ-СЫ!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5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6667" l="600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4176464" cy="28917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4"/>
            <a:ext cx="396044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79513" y="494116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ЦА-ЦО-</a:t>
            </a: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941168"/>
            <a:ext cx="5340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СА-СУ-ЦА?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1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26" b="96010" l="7254" r="96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51" y="395041"/>
            <a:ext cx="389064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87" b="989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5041"/>
            <a:ext cx="3456384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990" y="4869160"/>
            <a:ext cx="37516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СУ-ЦУ-СУ.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869160"/>
            <a:ext cx="397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ОС-ОС-ЦЕ!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064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СА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ЦА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Любовь\Pictures\Животные и птицы\ли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2088232" cy="1572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юбовь\Pictures\ос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00" l="472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231752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Любовь\Pictures\колбас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20" y="3340857"/>
            <a:ext cx="2140916" cy="15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Любовь\Pictures\рукавица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902" y="3705622"/>
            <a:ext cx="1193709" cy="16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Любовь\Pictures\гусен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19" y="5318970"/>
            <a:ext cx="2133600" cy="141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Любовь\Pictures\кос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72640"/>
            <a:ext cx="2520280" cy="1692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Любовь\Pictures\мельниц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084816" cy="1644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46" b="99085" l="0" r="97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5" y="1584087"/>
            <a:ext cx="2491421" cy="23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9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9333" l="1653" r="97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880320" cy="266072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669985" y="4759734"/>
            <a:ext cx="1944216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90000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01" y="444097"/>
            <a:ext cx="3240360" cy="216024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5" y="4077072"/>
            <a:ext cx="32432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05" y="1290303"/>
            <a:ext cx="19685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Любовь\Pictures\цып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67" b="96000" l="8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637904"/>
            <a:ext cx="2455391" cy="24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7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711</TotalTime>
  <Words>54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Дифференциация звуков [С],[Ц]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Цып</dc:title>
  <dc:creator>Любовь</dc:creator>
  <cp:lastModifiedBy>Любовь</cp:lastModifiedBy>
  <cp:revision>39</cp:revision>
  <dcterms:created xsi:type="dcterms:W3CDTF">2015-02-09T14:40:55Z</dcterms:created>
  <dcterms:modified xsi:type="dcterms:W3CDTF">2015-12-24T08:43:54Z</dcterms:modified>
</cp:coreProperties>
</file>