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65" r:id="rId2"/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7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1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7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1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5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Правописание мягкого знака на конце существительных после шипящих.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6656784" cy="1752600"/>
          </a:xfrm>
        </p:spPr>
        <p:txBody>
          <a:bodyPr/>
          <a:lstStyle/>
          <a:p>
            <a:r>
              <a:rPr lang="ru-RU" sz="2800" i="1" dirty="0" smtClean="0"/>
              <a:t>Учитель ГБОУ Школа 1288 г. Москвы</a:t>
            </a:r>
          </a:p>
          <a:p>
            <a:r>
              <a:rPr lang="ru-RU" sz="2800" i="1" dirty="0" smtClean="0"/>
              <a:t>Грошева Е.Г.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5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Рефлексия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Я </a:t>
            </a:r>
            <a:r>
              <a:rPr lang="ru-RU" b="1" dirty="0"/>
              <a:t>узнал…   </a:t>
            </a:r>
            <a:r>
              <a:rPr lang="ru-RU" b="1" dirty="0" smtClean="0"/>
              <a:t> 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-Я </a:t>
            </a:r>
            <a:r>
              <a:rPr lang="ru-RU" b="1" dirty="0"/>
              <a:t>повторил…                           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-Я </a:t>
            </a:r>
            <a:r>
              <a:rPr lang="ru-RU" b="1" dirty="0"/>
              <a:t>запомнил… </a:t>
            </a: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b="1" i="1" dirty="0" smtClean="0">
                <a:solidFill>
                  <a:srgbClr val="002060"/>
                </a:solidFill>
              </a:rPr>
              <a:t>Мне было легко </a:t>
            </a:r>
            <a:r>
              <a:rPr lang="ru-RU" b="1" i="1" dirty="0">
                <a:solidFill>
                  <a:srgbClr val="002060"/>
                </a:solidFill>
              </a:rPr>
              <a:t>-        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-Я испытывал затруднения</a:t>
            </a:r>
            <a:r>
              <a:rPr lang="ru-RU" dirty="0" smtClean="0"/>
              <a:t> -          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283968" y="3744448"/>
            <a:ext cx="648072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68144" y="5085184"/>
            <a:ext cx="648072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0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733781"/>
            <a:ext cx="70676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9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Иван Иванович Шишкин  «Лес»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736"/>
            <a:ext cx="74168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Иван Иванович  Шишкин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1832-1898</a:t>
            </a:r>
          </a:p>
          <a:p>
            <a:pPr marL="0" indent="0">
              <a:buNone/>
            </a:pPr>
            <a:r>
              <a:rPr lang="ru-RU" b="1" i="1" dirty="0" smtClean="0"/>
              <a:t>русский художник-пейзажист, живописец, рисовальщик и гравёр-аквафортист. </a:t>
            </a:r>
          </a:p>
          <a:p>
            <a:pPr marL="0" indent="0">
              <a:buNone/>
            </a:pPr>
            <a:r>
              <a:rPr lang="ru-RU" b="1" i="1" dirty="0" smtClean="0"/>
              <a:t>Академик ,профессор руководитель пейзажной мастерской Академии художеств. 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403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9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Назови пропущенные орфограммы в словах.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Составь из слов 2 предложения.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sz="4000" i="1" dirty="0" smtClean="0"/>
          </a:p>
          <a:p>
            <a:pPr marL="0" indent="0">
              <a:buNone/>
            </a:pPr>
            <a:r>
              <a:rPr lang="ru-RU" sz="4000" i="1" dirty="0" smtClean="0"/>
              <a:t>щебечут, (по) </a:t>
            </a:r>
            <a:r>
              <a:rPr lang="ru-RU" sz="4000" i="1" dirty="0" err="1" smtClean="0"/>
              <a:t>доро</a:t>
            </a:r>
            <a:r>
              <a:rPr lang="ru-RU" sz="4000" i="1" dirty="0" smtClean="0"/>
              <a:t>…</a:t>
            </a:r>
            <a:r>
              <a:rPr lang="ru-RU" sz="4000" i="1" dirty="0" err="1" smtClean="0"/>
              <a:t>ке</a:t>
            </a:r>
            <a:r>
              <a:rPr lang="ru-RU" sz="4000" i="1" dirty="0" smtClean="0"/>
              <a:t>,  за…ц,  чижи,  (в)  роще,  и, быстр…</a:t>
            </a:r>
            <a:r>
              <a:rPr lang="ru-RU" sz="4000" i="1" dirty="0" err="1" smtClean="0"/>
              <a:t>ногий</a:t>
            </a:r>
            <a:r>
              <a:rPr lang="ru-RU" sz="4000" i="1" dirty="0" smtClean="0"/>
              <a:t>, проб…жал, стр...</a:t>
            </a:r>
            <a:r>
              <a:rPr lang="ru-RU" sz="4000" i="1" dirty="0" err="1" smtClean="0"/>
              <a:t>жи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4584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Прочитайте  предложения.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Второе  предложение запишите по памяти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i="1" dirty="0" smtClean="0"/>
              <a:t>В роще щебечут ч</a:t>
            </a:r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r>
              <a:rPr lang="ru-RU" sz="3600" i="1" dirty="0" smtClean="0"/>
              <a:t>жи и стр</a:t>
            </a:r>
            <a:r>
              <a:rPr lang="ru-RU" sz="3600" i="1" dirty="0" smtClean="0">
                <a:solidFill>
                  <a:srgbClr val="FF0000"/>
                </a:solidFill>
              </a:rPr>
              <a:t>и</a:t>
            </a:r>
            <a:r>
              <a:rPr lang="ru-RU" sz="3600" i="1" dirty="0" smtClean="0"/>
              <a:t>жи.</a:t>
            </a:r>
          </a:p>
          <a:p>
            <a:pPr marL="0" indent="0">
              <a:buNone/>
            </a:pPr>
            <a:endParaRPr lang="ru-RU" sz="3600" i="1" dirty="0" smtClean="0"/>
          </a:p>
          <a:p>
            <a:pPr marL="0" indent="0">
              <a:buNone/>
            </a:pPr>
            <a:r>
              <a:rPr lang="ru-RU" sz="3600" i="1" dirty="0" smtClean="0"/>
              <a:t>По доро</a:t>
            </a:r>
            <a:r>
              <a:rPr lang="ru-RU" sz="3600" i="1" dirty="0" smtClean="0">
                <a:solidFill>
                  <a:srgbClr val="FF0000"/>
                </a:solidFill>
              </a:rPr>
              <a:t>ж</a:t>
            </a:r>
            <a:r>
              <a:rPr lang="ru-RU" sz="3600" i="1" dirty="0" smtClean="0"/>
              <a:t>ке пробежал быстр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/>
              <a:t>ногий         за</a:t>
            </a:r>
            <a:r>
              <a:rPr lang="ru-RU" sz="3600" i="1" dirty="0" smtClean="0">
                <a:solidFill>
                  <a:srgbClr val="FF0000"/>
                </a:solidFill>
              </a:rPr>
              <a:t>я</a:t>
            </a:r>
            <a:r>
              <a:rPr lang="ru-RU" sz="3600" i="1" dirty="0" smtClean="0"/>
              <a:t>ц.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24104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Выпиши слова с непроверяемыми безударными  гласными в столбик.  Вставь пропущенные буквы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000" i="1" dirty="0" smtClean="0"/>
              <a:t>К...</a:t>
            </a:r>
            <a:r>
              <a:rPr lang="ru-RU" sz="4000" i="1" dirty="0" err="1" smtClean="0"/>
              <a:t>ртоф</a:t>
            </a:r>
            <a:r>
              <a:rPr lang="ru-RU" sz="4000" i="1" dirty="0" smtClean="0"/>
              <a:t>...ль,  п...</a:t>
            </a:r>
            <a:r>
              <a:rPr lang="ru-RU" sz="4000" i="1" dirty="0" err="1" smtClean="0"/>
              <a:t>льто</a:t>
            </a:r>
            <a:r>
              <a:rPr lang="ru-RU" sz="4000" i="1" dirty="0" smtClean="0"/>
              <a:t>,  ночь,  ландыш,  учит...ль,  рожь,  т...</a:t>
            </a:r>
            <a:r>
              <a:rPr lang="ru-RU" sz="4000" i="1" dirty="0" err="1" smtClean="0"/>
              <a:t>традь</a:t>
            </a:r>
            <a:r>
              <a:rPr lang="ru-RU" sz="4000" i="1" dirty="0" smtClean="0"/>
              <a:t>,  нож,  м...</a:t>
            </a:r>
            <a:r>
              <a:rPr lang="ru-RU" sz="4000" i="1" dirty="0" err="1" smtClean="0"/>
              <a:t>рковь</a:t>
            </a:r>
            <a:r>
              <a:rPr lang="ru-RU" sz="4000" i="1" dirty="0" smtClean="0"/>
              <a:t>,  мышь,  </a:t>
            </a:r>
            <a:r>
              <a:rPr lang="ru-RU" sz="4000" i="1" dirty="0" err="1" smtClean="0"/>
              <a:t>кр</a:t>
            </a:r>
            <a:r>
              <a:rPr lang="ru-RU" sz="4000" i="1" dirty="0" smtClean="0"/>
              <a:t>...</a:t>
            </a:r>
            <a:r>
              <a:rPr lang="ru-RU" sz="4000" i="1" dirty="0" err="1" smtClean="0"/>
              <a:t>вать</a:t>
            </a:r>
            <a:r>
              <a:rPr lang="ru-RU" sz="4000" i="1" dirty="0" smtClean="0"/>
              <a:t>,  ключ.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1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каких существительных  на конце  после шипящих пишется ь?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/>
              <a:t>к</a:t>
            </a:r>
            <a:r>
              <a:rPr lang="ru-RU" sz="4000" i="1" dirty="0" smtClean="0">
                <a:solidFill>
                  <a:srgbClr val="FF0000"/>
                </a:solidFill>
              </a:rPr>
              <a:t>а</a:t>
            </a:r>
            <a:r>
              <a:rPr lang="ru-RU" sz="4000" i="1" dirty="0" smtClean="0"/>
              <a:t>ртоф</a:t>
            </a:r>
            <a:r>
              <a:rPr lang="ru-RU" sz="4000" i="1" dirty="0" smtClean="0">
                <a:solidFill>
                  <a:srgbClr val="FF0000"/>
                </a:solidFill>
              </a:rPr>
              <a:t>е</a:t>
            </a:r>
            <a:r>
              <a:rPr lang="ru-RU" sz="4000" i="1" dirty="0" smtClean="0"/>
              <a:t>ль </a:t>
            </a:r>
          </a:p>
          <a:p>
            <a:pPr marL="0" indent="0">
              <a:buNone/>
            </a:pPr>
            <a:r>
              <a:rPr lang="ru-RU" sz="4000" i="1" dirty="0" smtClean="0"/>
              <a:t>п</a:t>
            </a:r>
            <a:r>
              <a:rPr lang="ru-RU" sz="4000" i="1" dirty="0" smtClean="0">
                <a:solidFill>
                  <a:srgbClr val="FF0000"/>
                </a:solidFill>
              </a:rPr>
              <a:t>а</a:t>
            </a:r>
            <a:r>
              <a:rPr lang="ru-RU" sz="4000" i="1" dirty="0" smtClean="0"/>
              <a:t>льто </a:t>
            </a:r>
          </a:p>
          <a:p>
            <a:pPr marL="0" indent="0">
              <a:buNone/>
            </a:pPr>
            <a:r>
              <a:rPr lang="ru-RU" sz="4000" i="1" dirty="0" smtClean="0"/>
              <a:t>учит</a:t>
            </a:r>
            <a:r>
              <a:rPr lang="ru-RU" sz="4000" i="1" dirty="0" smtClean="0">
                <a:solidFill>
                  <a:srgbClr val="FF0000"/>
                </a:solidFill>
              </a:rPr>
              <a:t>е</a:t>
            </a:r>
            <a:r>
              <a:rPr lang="ru-RU" sz="4000" i="1" dirty="0" smtClean="0"/>
              <a:t>ль  </a:t>
            </a:r>
          </a:p>
          <a:p>
            <a:pPr marL="0" indent="0">
              <a:buNone/>
            </a:pPr>
            <a:r>
              <a:rPr lang="ru-RU" sz="4000" i="1" dirty="0" smtClean="0"/>
              <a:t>т</a:t>
            </a:r>
            <a:r>
              <a:rPr lang="ru-RU" sz="4000" i="1" dirty="0" smtClean="0">
                <a:solidFill>
                  <a:srgbClr val="FF0000"/>
                </a:solidFill>
              </a:rPr>
              <a:t>е</a:t>
            </a:r>
            <a:r>
              <a:rPr lang="ru-RU" sz="4000" i="1" dirty="0" smtClean="0"/>
              <a:t>традь    </a:t>
            </a:r>
          </a:p>
          <a:p>
            <a:pPr marL="0" indent="0">
              <a:buNone/>
            </a:pPr>
            <a:r>
              <a:rPr lang="ru-RU" sz="4000" i="1" dirty="0" smtClean="0"/>
              <a:t>м</a:t>
            </a:r>
            <a:r>
              <a:rPr lang="ru-RU" sz="4000" i="1" dirty="0" smtClean="0">
                <a:solidFill>
                  <a:srgbClr val="FF0000"/>
                </a:solidFill>
              </a:rPr>
              <a:t>о</a:t>
            </a:r>
            <a:r>
              <a:rPr lang="ru-RU" sz="4000" i="1" dirty="0" smtClean="0"/>
              <a:t>рковь </a:t>
            </a:r>
          </a:p>
          <a:p>
            <a:pPr marL="0" indent="0">
              <a:buNone/>
            </a:pPr>
            <a:r>
              <a:rPr lang="ru-RU" sz="4000" i="1" dirty="0" smtClean="0"/>
              <a:t>кр</a:t>
            </a:r>
            <a:r>
              <a:rPr lang="ru-RU" sz="4000" i="1" dirty="0" smtClean="0">
                <a:solidFill>
                  <a:srgbClr val="FF0000"/>
                </a:solidFill>
              </a:rPr>
              <a:t>о</a:t>
            </a:r>
            <a:r>
              <a:rPr lang="ru-RU" sz="4000" i="1" dirty="0" smtClean="0"/>
              <a:t>вать 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/>
              <a:t> </a:t>
            </a:r>
            <a:r>
              <a:rPr lang="ru-RU" sz="4000" i="1" dirty="0" smtClean="0"/>
              <a:t>ноч</a:t>
            </a:r>
            <a:r>
              <a:rPr lang="ru-RU" sz="4000" b="1" i="1" dirty="0" smtClean="0"/>
              <a:t>ь </a:t>
            </a:r>
            <a:endParaRPr lang="ru-RU" sz="4000" b="1" i="1" dirty="0"/>
          </a:p>
          <a:p>
            <a:pPr marL="0" indent="0">
              <a:buNone/>
            </a:pPr>
            <a:r>
              <a:rPr lang="ru-RU" sz="4000" i="1" dirty="0" smtClean="0"/>
              <a:t> ландыш </a:t>
            </a:r>
          </a:p>
          <a:p>
            <a:pPr marL="0" indent="0">
              <a:buNone/>
            </a:pPr>
            <a:r>
              <a:rPr lang="ru-RU" sz="4000" i="1" dirty="0" smtClean="0"/>
              <a:t>рож</a:t>
            </a:r>
            <a:r>
              <a:rPr lang="ru-RU" sz="4000" b="1" i="1" dirty="0" smtClean="0"/>
              <a:t>ь</a:t>
            </a:r>
            <a:r>
              <a:rPr lang="ru-RU" sz="4000" i="1" dirty="0" smtClean="0"/>
              <a:t>  </a:t>
            </a:r>
          </a:p>
          <a:p>
            <a:pPr marL="0" indent="0">
              <a:buNone/>
            </a:pPr>
            <a:r>
              <a:rPr lang="ru-RU" sz="4000" i="1" dirty="0" smtClean="0"/>
              <a:t> нож</a:t>
            </a:r>
          </a:p>
          <a:p>
            <a:pPr marL="0" indent="0">
              <a:buNone/>
            </a:pPr>
            <a:r>
              <a:rPr lang="ru-RU" sz="4000" i="1" dirty="0" smtClean="0"/>
              <a:t> мыш</a:t>
            </a:r>
            <a:r>
              <a:rPr lang="ru-RU" sz="4000" b="1" i="1" dirty="0" smtClean="0"/>
              <a:t>ь</a:t>
            </a:r>
            <a:endParaRPr lang="ru-RU" sz="4000" i="1" dirty="0" smtClean="0"/>
          </a:p>
          <a:p>
            <a:pPr marL="0" indent="0">
              <a:buNone/>
            </a:pPr>
            <a:r>
              <a:rPr lang="ru-RU" sz="4000" i="1" dirty="0" smtClean="0"/>
              <a:t> ключ </a:t>
            </a:r>
          </a:p>
          <a:p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1460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Тема урока</a:t>
            </a:r>
            <a:endParaRPr lang="ru-RU" sz="40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Мягкий знак на конце существительных после шипящих.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ru-RU" i="1" dirty="0" smtClean="0"/>
          </a:p>
          <a:p>
            <a:r>
              <a:rPr lang="ru-RU" b="1" i="1" dirty="0" smtClean="0"/>
              <a:t>1.Определи род имени существительного.</a:t>
            </a:r>
          </a:p>
          <a:p>
            <a:endParaRPr lang="ru-RU" b="1" i="1" dirty="0" smtClean="0"/>
          </a:p>
          <a:p>
            <a:r>
              <a:rPr lang="ru-RU" b="1" i="1" dirty="0" smtClean="0"/>
              <a:t> 2.Вспомни правило.</a:t>
            </a:r>
          </a:p>
          <a:p>
            <a:pPr marL="0" indent="0">
              <a:buNone/>
            </a:pPr>
            <a:r>
              <a:rPr lang="ru-RU" b="1" i="1" dirty="0" smtClean="0"/>
              <a:t>  </a:t>
            </a:r>
          </a:p>
          <a:p>
            <a:r>
              <a:rPr lang="ru-RU" b="1" i="1" dirty="0" smtClean="0"/>
              <a:t>3.Запиши слово, опираясь на правило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3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235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Правописание мягкого знака на конце существительных после шипящих.</vt:lpstr>
      <vt:lpstr>Иван Иванович Шишкин  «Лес»</vt:lpstr>
      <vt:lpstr>Иван Иванович  Шишкин </vt:lpstr>
      <vt:lpstr>Назови пропущенные орфограммы в словах. Составь из слов 2 предложения.</vt:lpstr>
      <vt:lpstr>Прочитайте  предложения.  Второе  предложение запишите по памяти.</vt:lpstr>
      <vt:lpstr>  Выпиши слова с непроверяемыми безударными  гласными в столбик.  Вставь пропущенные буквы.</vt:lpstr>
      <vt:lpstr>В каких существительных  на конце  после шипящих пишется ь?</vt:lpstr>
      <vt:lpstr>Тема урока</vt:lpstr>
      <vt:lpstr>Алгоритм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Иванович Шишкин  «Лес»</dc:title>
  <dc:creator>учитель</dc:creator>
  <cp:lastModifiedBy>User</cp:lastModifiedBy>
  <cp:revision>17</cp:revision>
  <dcterms:created xsi:type="dcterms:W3CDTF">2016-01-20T15:05:05Z</dcterms:created>
  <dcterms:modified xsi:type="dcterms:W3CDTF">2016-01-23T16:36:06Z</dcterms:modified>
</cp:coreProperties>
</file>