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6" r:id="rId10"/>
    <p:sldId id="269" r:id="rId11"/>
    <p:sldId id="264" r:id="rId12"/>
    <p:sldId id="265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8B"/>
    <a:srgbClr val="33CC33"/>
    <a:srgbClr val="FF0066"/>
    <a:srgbClr val="D2D636"/>
    <a:srgbClr val="FFFF66"/>
    <a:srgbClr val="00FF00"/>
    <a:srgbClr val="5F0301"/>
    <a:srgbClr val="FF00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231A0-A3E4-467D-B3BC-8AF5CACD550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F2FD-D146-4144-8020-BEB5FC8E6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6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F2FD-D146-4144-8020-BEB5FC8E62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6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5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4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6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6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5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5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1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9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8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FF00"/>
            </a:gs>
            <a:gs pos="25000">
              <a:srgbClr val="21D6E0"/>
            </a:gs>
            <a:gs pos="0">
              <a:srgbClr val="0087E6"/>
            </a:gs>
            <a:gs pos="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56EE3-5A6E-4701-9509-35429E7581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BAFA-5704-4FE1-96BE-5F1A32CEA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8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12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46.png"/><Relationship Id="rId1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33.png"/><Relationship Id="rId2" Type="http://schemas.openxmlformats.org/officeDocument/2006/relationships/image" Target="../media/image6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microsoft.com/office/2007/relationships/hdphoto" Target="../media/hdphoto11.wdp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microsoft.com/office/2007/relationships/hdphoto" Target="../media/hdphoto12.wdp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07" y="2418282"/>
            <a:ext cx="8105104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ПУТЕШЕСТВИЕ В ВОЛШЕБНУЮ СТРАНУ ГЕОМЕТРИЯ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6279815"/>
            <a:ext cx="393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Автор:</a:t>
            </a:r>
            <a:r>
              <a:rPr lang="ru-RU" dirty="0" err="1" smtClean="0"/>
              <a:t>Тухбатулина</a:t>
            </a:r>
            <a:r>
              <a:rPr lang="ru-RU" dirty="0" smtClean="0"/>
              <a:t> </a:t>
            </a:r>
            <a:r>
              <a:rPr lang="ru-RU" dirty="0" err="1" smtClean="0"/>
              <a:t>Зулфия</a:t>
            </a:r>
            <a:r>
              <a:rPr lang="ru-RU" dirty="0" smtClean="0"/>
              <a:t> </a:t>
            </a:r>
            <a:r>
              <a:rPr lang="ru-RU" dirty="0" err="1" smtClean="0"/>
              <a:t>Комиловна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4976" y="3068960"/>
            <a:ext cx="53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ЗАНЯТИЕ ПО  ФЭМП В ПОДГОТОВИТЕЛЬНОЙ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5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67652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21085"/>
            <a:ext cx="1841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86370"/>
            <a:ext cx="60960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13" y="1536570"/>
            <a:ext cx="607218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03" y="453463"/>
            <a:ext cx="68151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37" y="2239530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4" y="2239529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36" y="3911470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73" y="3911470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255838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24" y="2556164"/>
            <a:ext cx="573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62" y="2556164"/>
            <a:ext cx="573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60" y="4265194"/>
            <a:ext cx="573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34" y="2794289"/>
            <a:ext cx="4810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93" y="4482537"/>
            <a:ext cx="4810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8052" y="4083563"/>
            <a:ext cx="2110372" cy="27686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60" y="6128413"/>
            <a:ext cx="2492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18" y="4378628"/>
            <a:ext cx="2492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94" y="5013176"/>
            <a:ext cx="2984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8274" y="4131048"/>
            <a:ext cx="1527175" cy="272442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86" y="4517338"/>
            <a:ext cx="2219428" cy="236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15875"/>
            <a:ext cx="9144000" cy="6889750"/>
            <a:chOff x="0" y="-15875"/>
            <a:chExt cx="9144000" cy="6889750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75"/>
              <a:ext cx="9144000" cy="688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349347"/>
              <a:ext cx="17621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301208"/>
              <a:ext cx="17621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45" y="4048383"/>
            <a:ext cx="79216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20" y="2588601"/>
            <a:ext cx="792163" cy="77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8" y="2555263"/>
            <a:ext cx="792163" cy="80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8" y="4265091"/>
            <a:ext cx="566737" cy="60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67372" y="831436"/>
            <a:ext cx="6006178" cy="5677732"/>
          </a:xfrm>
          <a:prstGeom prst="flowChartConnector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457595" y="6049672"/>
            <a:ext cx="4810739" cy="741776"/>
          </a:xfrm>
          <a:prstGeom prst="snip2SameRect">
            <a:avLst/>
          </a:prstGeom>
          <a:solidFill>
            <a:srgbClr val="FF99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553124" y="-28315"/>
            <a:ext cx="4660585" cy="1641733"/>
          </a:xfrm>
          <a:prstGeom prst="flowChartExtra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6772" y="6105323"/>
            <a:ext cx="675620" cy="339444"/>
          </a:xfrm>
          <a:prstGeom prst="roundRect">
            <a:avLst/>
          </a:prstGeom>
          <a:noFill/>
          <a:ln>
            <a:solidFill>
              <a:srgbClr val="5F0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97" y="6049671"/>
            <a:ext cx="705100" cy="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33" y="6420559"/>
            <a:ext cx="705100" cy="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5" y="6070260"/>
            <a:ext cx="705100" cy="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93" y="6089602"/>
            <a:ext cx="705100" cy="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56" y="6089602"/>
            <a:ext cx="705100" cy="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62" y="6429807"/>
            <a:ext cx="705100" cy="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18" y="6429808"/>
            <a:ext cx="705100" cy="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69" y="6429809"/>
            <a:ext cx="705100" cy="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Кольцо 12"/>
          <p:cNvSpPr/>
          <p:nvPr/>
        </p:nvSpPr>
        <p:spPr>
          <a:xfrm>
            <a:off x="2678982" y="47125"/>
            <a:ext cx="450463" cy="434686"/>
          </a:xfrm>
          <a:prstGeom prst="don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55" y="556381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7" y="507896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61" y="286241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92" y="264468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92" y="758582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88" y="481811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29" y="1093443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81" y="857272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18" y="1028722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97" y="792551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39" y="1300583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68" y="1021465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88" y="980237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86" y="1028722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25" y="758582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95" y="1257635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80" y="1216407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40" y="1293326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79" y="1310426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6" y="1264892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00" y="1529497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35" y="1459835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26" y="1501063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84" y="1545351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68" y="1529497"/>
            <a:ext cx="489929" cy="4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0" y="2274280"/>
            <a:ext cx="1006475" cy="1096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08" y="2261097"/>
            <a:ext cx="1060450" cy="10906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6" y="3716497"/>
            <a:ext cx="11271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01" y="3670302"/>
            <a:ext cx="11334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2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78" y="2237758"/>
            <a:ext cx="11826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9168" y="3716497"/>
            <a:ext cx="1765437" cy="257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19" y="2261097"/>
            <a:ext cx="1011237" cy="1096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9" name="Picture 6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19" y="2569475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Блок-схема: узел 21"/>
          <p:cNvSpPr/>
          <p:nvPr/>
        </p:nvSpPr>
        <p:spPr>
          <a:xfrm>
            <a:off x="4654127" y="2796657"/>
            <a:ext cx="547200" cy="54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11" name="Picture 6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61" y="162425"/>
            <a:ext cx="1368152" cy="129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3" name="Picture 6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19" y="2601531"/>
            <a:ext cx="3100694" cy="428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Блок-схема: процесс 26"/>
          <p:cNvSpPr/>
          <p:nvPr/>
        </p:nvSpPr>
        <p:spPr>
          <a:xfrm>
            <a:off x="2335115" y="3933704"/>
            <a:ext cx="1357717" cy="209436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 flipH="1">
            <a:off x="3687541" y="5502940"/>
            <a:ext cx="85153" cy="2632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15" name="Picture 7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37" y="4193503"/>
            <a:ext cx="1825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Арка 19"/>
          <p:cNvSpPr/>
          <p:nvPr/>
        </p:nvSpPr>
        <p:spPr>
          <a:xfrm rot="5400000">
            <a:off x="4152762" y="4872786"/>
            <a:ext cx="914400" cy="2663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6217" name="Picture 7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5" y="4193503"/>
            <a:ext cx="2235316" cy="18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Блок-схема: узел 28"/>
          <p:cNvSpPr/>
          <p:nvPr/>
        </p:nvSpPr>
        <p:spPr>
          <a:xfrm>
            <a:off x="653630" y="2601531"/>
            <a:ext cx="766800" cy="738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6219" name="Picture 7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28" y="256838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Блок-схема: узел 29"/>
          <p:cNvSpPr/>
          <p:nvPr/>
        </p:nvSpPr>
        <p:spPr>
          <a:xfrm>
            <a:off x="725217" y="4256674"/>
            <a:ext cx="547200" cy="540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6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9595"/>
            <a:ext cx="9649072" cy="702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38" y="-109595"/>
            <a:ext cx="5458331" cy="71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02" y="1571904"/>
            <a:ext cx="833021" cy="91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611619"/>
            <a:ext cx="832388" cy="91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35" y="3056508"/>
            <a:ext cx="590759" cy="6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01" y="4438722"/>
            <a:ext cx="588216" cy="68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2550"/>
            <a:ext cx="9505056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18" y="-74042"/>
            <a:ext cx="5374054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76" y="4005065"/>
            <a:ext cx="1560461" cy="24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14" y="4041068"/>
            <a:ext cx="1543263" cy="24209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8" y="4652812"/>
            <a:ext cx="24548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75" y="3986584"/>
            <a:ext cx="1945104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47" y="5805264"/>
            <a:ext cx="19232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37" y="4293096"/>
            <a:ext cx="19232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0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Зульфия\Desktop\ДЛЯ ОТКРЫТОГО ЗАНЯТИЯ\Веселые фигуры\Весёлые геометрические фигуры\8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0" b="21210"/>
          <a:stretch/>
        </p:blipFill>
        <p:spPr bwMode="auto">
          <a:xfrm>
            <a:off x="240984" y="1343617"/>
            <a:ext cx="1762590" cy="17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ульфия\Desktop\ДЛЯ ОТКРЫТОГО ЗАНЯТИЯ\Веселые фигуры\Весёлые геометрические фигуры\5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 b="11620"/>
          <a:stretch/>
        </p:blipFill>
        <p:spPr bwMode="auto">
          <a:xfrm>
            <a:off x="4819586" y="294635"/>
            <a:ext cx="1693524" cy="16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Зульфия\Desktop\ДЛЯ ОТКРЫТОГО ЗАНЯТИЯ\Веселые фигуры\Весёлые геометрические фигуры\2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32314" r="3942" b="16682"/>
          <a:stretch/>
        </p:blipFill>
        <p:spPr bwMode="auto">
          <a:xfrm>
            <a:off x="3987655" y="4335794"/>
            <a:ext cx="1308264" cy="1708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996952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Спасибо, дорогие ребята, за то, что разрушили колдовство злой волшебницы!</a:t>
            </a: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4978" y="3103418"/>
            <a:ext cx="1452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09" y="143382"/>
            <a:ext cx="2249038" cy="19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35794"/>
            <a:ext cx="197070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12" y="1172288"/>
            <a:ext cx="20097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8" y="4420495"/>
            <a:ext cx="2520280" cy="184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" fill="hold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" fill="hold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" fill="hold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227" y="4509120"/>
            <a:ext cx="7799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Дорогие ребята!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За вашу помощь, и мы приготовили вам сюрприз!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Возьмите каждый с собой шарик с фигурками, но что в ней, вы узнаете, когда вернетесь домой.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До свидания!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60" y="169532"/>
            <a:ext cx="2249038" cy="19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Зульфия\Desktop\ДЛЯ ОТКРЫТОГО ЗАНЯТИЯ\Веселые фигуры\Весёлые геометрические фигуры\5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 b="11620"/>
          <a:stretch/>
        </p:blipFill>
        <p:spPr bwMode="auto">
          <a:xfrm>
            <a:off x="4572000" y="294635"/>
            <a:ext cx="1693524" cy="16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74" y="466392"/>
            <a:ext cx="20097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Зульфия\Desktop\ДЛЯ ОТКРЫТОГО ЗАНЯТИЯ\Веселые фигуры\Весёлые геометрические фигуры\8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0" b="21210"/>
          <a:stretch/>
        </p:blipFill>
        <p:spPr bwMode="auto">
          <a:xfrm>
            <a:off x="496404" y="354130"/>
            <a:ext cx="1762590" cy="17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Зульфия\Desktop\ДЛЯ ОТКРЫТОГО ЗАНЯТИЯ\Веселые фигуры\Весёлые геометрические фигуры\2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32314" r="3942" b="16682"/>
          <a:stretch/>
        </p:blipFill>
        <p:spPr bwMode="auto">
          <a:xfrm>
            <a:off x="4009566" y="2208978"/>
            <a:ext cx="1308264" cy="1708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5621"/>
            <a:ext cx="197070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99" y="2143056"/>
            <a:ext cx="2520280" cy="184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66539"/>
            <a:ext cx="87847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Дорогие </a:t>
            </a:r>
            <a:r>
              <a:rPr lang="ru-RU" sz="2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</a:t>
            </a:r>
            <a:r>
              <a:rPr lang="ru-RU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ебята</a:t>
            </a:r>
            <a:r>
              <a:rPr lang="ru-RU" sz="2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нас в стране Геометрии случилась </a:t>
            </a:r>
            <a:r>
              <a:rPr lang="ru-RU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неприятное происшествие,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злая волшебница заколдовала </a:t>
            </a:r>
            <a:r>
              <a:rPr lang="ru-RU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наших жителей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теперь они не могут выйти из своих домиков.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Мы очень рассчитываем на вашу помощь!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Чтобы снять заклятие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нужно выполнить </a:t>
            </a:r>
            <a:r>
              <a:rPr lang="ru-RU" sz="2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сложные задания.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8" name="Picture 4" descr="C:\Users\Зульфия\Desktop\оформление детсад\Грустные геом фигуры\Новая папка\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0" r="27854" b="16035"/>
          <a:stretch/>
        </p:blipFill>
        <p:spPr bwMode="auto">
          <a:xfrm>
            <a:off x="4387058" y="548679"/>
            <a:ext cx="1750334" cy="15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Зульфия\Desktop\оформление детсад\Грустные геом фигуры\Новая папка\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1" b="13153"/>
          <a:stretch/>
        </p:blipFill>
        <p:spPr bwMode="auto">
          <a:xfrm>
            <a:off x="6324343" y="449121"/>
            <a:ext cx="1844735" cy="16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9" y="349058"/>
            <a:ext cx="1884256" cy="171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9" y="2232029"/>
            <a:ext cx="1981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07" y="2168630"/>
            <a:ext cx="2242015" cy="187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25" y="2232029"/>
            <a:ext cx="2124236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402"/>
            <a:ext cx="19145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6/89/320/89320109_large_house05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7624" y="4725144"/>
            <a:ext cx="7200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ГЕОМЕТРИЯ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248250" y="116632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812360" y="332656"/>
            <a:ext cx="914400" cy="457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obuchayushhie kartochki dlya detej geometricheskie formy 5 Обучающие карточки для детей: Геометрические формы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50421" r="38037" b="7009"/>
          <a:stretch/>
        </p:blipFill>
        <p:spPr bwMode="auto">
          <a:xfrm>
            <a:off x="3311861" y="3933056"/>
            <a:ext cx="468051" cy="5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buchayushhie kartochki dlya detej geometricheskie formy 5 Обучающие карточки для детей: Геометрические формы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50421" r="38037" b="7009"/>
          <a:stretch/>
        </p:blipFill>
        <p:spPr bwMode="auto">
          <a:xfrm flipH="1">
            <a:off x="763960" y="4437736"/>
            <a:ext cx="423664" cy="5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buchayushhie kartochki dlya detej geometricheskie formy 5 Обучающие карточки для детей: Геометрические формы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50421" r="38037" b="7009"/>
          <a:stretch/>
        </p:blipFill>
        <p:spPr bwMode="auto">
          <a:xfrm flipH="1">
            <a:off x="3738697" y="3941737"/>
            <a:ext cx="486056" cy="5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buchayushhie kartochki dlya detej geometricheskie formy 5 Обучающие карточки для детей: Геометрические формы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50421" r="38037" b="7009"/>
          <a:stretch/>
        </p:blipFill>
        <p:spPr bwMode="auto">
          <a:xfrm>
            <a:off x="8035534" y="4270709"/>
            <a:ext cx="468051" cy="5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buchayushhie kartochki dlya detej geometricheskie formy 5 Обучающие карточки для детей: Геометрические формы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50421" r="38037" b="7009"/>
          <a:stretch/>
        </p:blipFill>
        <p:spPr bwMode="auto">
          <a:xfrm flipH="1">
            <a:off x="5272042" y="4036932"/>
            <a:ext cx="504056" cy="5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buchayushhie kartochki dlya detej geometricheskie formy 5 Обучающие карточки для детей: Геометрические формы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4" t="50421" r="38037" b="7009"/>
          <a:stretch/>
        </p:blipFill>
        <p:spPr bwMode="auto">
          <a:xfrm>
            <a:off x="4932040" y="4023971"/>
            <a:ext cx="468051" cy="5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46063"/>
            <a:ext cx="6937375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6302375"/>
            <a:ext cx="70231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0" y="69561"/>
            <a:ext cx="18589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3403"/>
            <a:ext cx="21097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19208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28" y="4364037"/>
            <a:ext cx="15541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4147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41" y="1412776"/>
            <a:ext cx="12684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09" y="1507232"/>
            <a:ext cx="8540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30687"/>
            <a:ext cx="1365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94" y="4270375"/>
            <a:ext cx="1365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57" y="2890947"/>
            <a:ext cx="1365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44" y="3408218"/>
            <a:ext cx="8286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69" y="4949824"/>
            <a:ext cx="7747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27" y="4364036"/>
            <a:ext cx="949771" cy="124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73" y="4452936"/>
            <a:ext cx="14271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25280"/>
            <a:ext cx="1285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95536" y="961141"/>
            <a:ext cx="8407186" cy="4517370"/>
            <a:chOff x="395536" y="961141"/>
            <a:chExt cx="8407186" cy="45173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980728"/>
              <a:ext cx="3960440" cy="44644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922" y="992236"/>
              <a:ext cx="3987800" cy="448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5753">
              <a:off x="1835083" y="2554289"/>
              <a:ext cx="1150457" cy="1143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46547">
              <a:off x="1359442" y="1845999"/>
              <a:ext cx="1202478" cy="1195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577">
              <a:off x="1401259" y="3192243"/>
              <a:ext cx="1049337" cy="104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54274">
              <a:off x="2225038" y="3168025"/>
              <a:ext cx="1076855" cy="107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02414">
              <a:off x="5658661" y="1660229"/>
              <a:ext cx="1481137" cy="148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922" y="1587164"/>
              <a:ext cx="1567629" cy="151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4797">
              <a:off x="5275759" y="2343194"/>
              <a:ext cx="1481137" cy="148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85103">
              <a:off x="6902321" y="2365583"/>
              <a:ext cx="1481137" cy="1520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93828">
              <a:off x="6041356" y="957966"/>
              <a:ext cx="1481137" cy="148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83449">
              <a:off x="7278204" y="1642942"/>
              <a:ext cx="1480534" cy="1522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805" y="1562316"/>
              <a:ext cx="1587666" cy="168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7097">
              <a:off x="1708171" y="1325923"/>
              <a:ext cx="2156100" cy="215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19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249362" y="91754"/>
            <a:ext cx="6912768" cy="6336704"/>
          </a:xfrm>
          <a:prstGeom prst="triangle">
            <a:avLst>
              <a:gd name="adj" fmla="val 4738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915816" y="116632"/>
            <a:ext cx="3304227" cy="1224136"/>
          </a:xfrm>
          <a:prstGeom prst="triangl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3995936" y="1484784"/>
            <a:ext cx="1152128" cy="1296144"/>
          </a:xfrm>
          <a:prstGeom prst="flowChartPredefined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58" y="2924943"/>
            <a:ext cx="136398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365104"/>
            <a:ext cx="1242196" cy="16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3"/>
            <a:ext cx="1251321" cy="162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6237312"/>
            <a:ext cx="6912768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 flipH="1">
            <a:off x="5196482" y="4533521"/>
            <a:ext cx="1362110" cy="2247381"/>
          </a:xfrm>
          <a:prstGeom prst="bevel">
            <a:avLst/>
          </a:prstGeom>
          <a:effectLst>
            <a:innerShdw blurRad="114300">
              <a:prstClr val="black"/>
            </a:innerShdw>
          </a:effectLst>
          <a:scene3d>
            <a:camera prst="obliqueTop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 rot="17823485" flipH="1" flipV="1">
            <a:off x="5947593" y="5390555"/>
            <a:ext cx="409309" cy="202104"/>
          </a:xfrm>
          <a:prstGeom prst="diagStri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" y="4196116"/>
            <a:ext cx="1920875" cy="26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1857852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55640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>
            <a:off x="4172204" y="1578376"/>
            <a:ext cx="827302" cy="12025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18" y="5176671"/>
            <a:ext cx="774700" cy="5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>
            <a:off x="4350254" y="3472254"/>
            <a:ext cx="710983" cy="636726"/>
          </a:xfrm>
          <a:prstGeom prst="triangl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813831" y="4577092"/>
            <a:ext cx="1308287" cy="216024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31" y="4577092"/>
            <a:ext cx="1308287" cy="217940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42" y="176914"/>
            <a:ext cx="21097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74108" y="6223256"/>
            <a:ext cx="77143" cy="4104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43285"/>
            <a:ext cx="968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96552" y="0"/>
            <a:ext cx="7594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FFFF00"/>
                </a:solidFill>
                <a:latin typeface="Arial Narrow" pitchFamily="34" charset="0"/>
              </a:rPr>
              <a:t>Ребята отгадайте загадки, а отгадки разложите на листе </a:t>
            </a:r>
            <a:r>
              <a:rPr lang="ru-RU" sz="2800" b="1" i="1" dirty="0" smtClean="0">
                <a:solidFill>
                  <a:srgbClr val="FFFF00"/>
                </a:solidFill>
                <a:latin typeface="Arial Narrow" pitchFamily="34" charset="0"/>
              </a:rPr>
              <a:t>бумаги!</a:t>
            </a:r>
            <a:endParaRPr lang="ru-RU" sz="28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461" y="1268760"/>
            <a:ext cx="259228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 фигура – хоть куда,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Очень ровная всегда.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Все углы во мне равны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четыре стороны.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Кубик – мой любимый брат, потому что я …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46438" y="2469262"/>
            <a:ext cx="284969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Нет углов у меня,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похож на блюдце я,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тарелку и на крышку,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кольцо, на колесо.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Кто же я такой, друзья?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6623" y="4075189"/>
            <a:ext cx="331236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Четыре угла и четыре стороны,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Мои стороны разной длины: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Две длинные, и две короткие.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9219" y="5229198"/>
            <a:ext cx="273630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Три стороны и три угла,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столько же вершин.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6021288"/>
            <a:ext cx="2736304" cy="64633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круг похож 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Только вытянут слегка.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60" y="188640"/>
            <a:ext cx="2066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79985" y="2581049"/>
            <a:ext cx="1332000" cy="13320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7281508" y="404664"/>
            <a:ext cx="1332000" cy="1332000"/>
          </a:xfrm>
          <a:prstGeom prst="flowChartConnector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7544" y="5323257"/>
            <a:ext cx="2088232" cy="1080000"/>
          </a:xfrm>
          <a:prstGeom prst="flowChartProcess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7101460" y="5148759"/>
            <a:ext cx="1512048" cy="1260000"/>
          </a:xfrm>
          <a:prstGeom prst="flowChartExtra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11560" y="404664"/>
            <a:ext cx="1800200" cy="1080000"/>
          </a:xfrm>
          <a:prstGeom prst="flowChartConnector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077658"/>
            <a:ext cx="6048672" cy="4725144"/>
          </a:xfrm>
          <a:prstGeom prst="rect">
            <a:avLst/>
          </a:prstGeom>
          <a:solidFill>
            <a:srgbClr val="0070C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74640" y="6309320"/>
            <a:ext cx="6073824" cy="548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466078" y="744635"/>
            <a:ext cx="6408712" cy="1418456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2915816" y="2348880"/>
            <a:ext cx="1512168" cy="1224136"/>
          </a:xfrm>
          <a:prstGeom prst="flowChartInternalStorage">
            <a:avLst/>
          </a:prstGeom>
          <a:solidFill>
            <a:srgbClr val="F7FF8B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" y="219084"/>
            <a:ext cx="1835696" cy="173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984292"/>
            <a:ext cx="2674640" cy="481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96" y="2348880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77" y="4112840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5" y="4141365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21185"/>
            <a:ext cx="15668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агетная рамка 5"/>
          <p:cNvSpPr/>
          <p:nvPr/>
        </p:nvSpPr>
        <p:spPr>
          <a:xfrm>
            <a:off x="4940695" y="4157389"/>
            <a:ext cx="1566863" cy="264541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рка 6"/>
          <p:cNvSpPr/>
          <p:nvPr/>
        </p:nvSpPr>
        <p:spPr>
          <a:xfrm rot="5400000">
            <a:off x="4909341" y="5260046"/>
            <a:ext cx="566345" cy="353736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6435551" y="6137436"/>
            <a:ext cx="144016" cy="343767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20" y="4442706"/>
            <a:ext cx="2444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91880" y="2658616"/>
            <a:ext cx="576064" cy="9144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02" y="4442706"/>
            <a:ext cx="573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58616"/>
            <a:ext cx="573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88" y="2875959"/>
            <a:ext cx="4810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01" y="4664956"/>
            <a:ext cx="4810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218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Зульфия</dc:creator>
  <cp:lastModifiedBy>Зульфия</cp:lastModifiedBy>
  <cp:revision>100</cp:revision>
  <dcterms:created xsi:type="dcterms:W3CDTF">2012-07-18T16:49:30Z</dcterms:created>
  <dcterms:modified xsi:type="dcterms:W3CDTF">2016-01-24T12:12:20Z</dcterms:modified>
</cp:coreProperties>
</file>