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1" r:id="rId3"/>
    <p:sldId id="262" r:id="rId4"/>
    <p:sldId id="277" r:id="rId5"/>
    <p:sldId id="260" r:id="rId6"/>
    <p:sldId id="259" r:id="rId7"/>
    <p:sldId id="266" r:id="rId8"/>
    <p:sldId id="267" r:id="rId9"/>
    <p:sldId id="265" r:id="rId10"/>
    <p:sldId id="268" r:id="rId11"/>
    <p:sldId id="263" r:id="rId12"/>
    <p:sldId id="264" r:id="rId13"/>
    <p:sldId id="257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0B091-5133-4E1E-B80A-502200BCDB4B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76DF-8E12-40BC-9B92-D29784A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3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28AA52-9448-4F50-AAEF-4966FF711A1A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CDF798-4A95-4299-BE0A-CEC99C22AE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764705"/>
            <a:ext cx="6770613" cy="51699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dirty="0" smtClean="0">
                <a:solidFill>
                  <a:srgbClr val="3C2A3C"/>
                </a:solidFill>
              </a:rPr>
              <a:t>Святыни Павлово- Посадской</a:t>
            </a:r>
          </a:p>
          <a:p>
            <a:pPr algn="ctr"/>
            <a:r>
              <a:rPr lang="ru-RU" sz="6600" dirty="0" smtClean="0">
                <a:solidFill>
                  <a:srgbClr val="3C2A3C"/>
                </a:solidFill>
              </a:rPr>
              <a:t>земли</a:t>
            </a:r>
          </a:p>
          <a:p>
            <a:pPr algn="ctr"/>
            <a:endParaRPr lang="ru-RU" sz="2400" dirty="0">
              <a:solidFill>
                <a:srgbClr val="3C2A3C"/>
              </a:solidFill>
            </a:endParaRPr>
          </a:p>
          <a:p>
            <a:pPr algn="ctr"/>
            <a:r>
              <a:rPr lang="ru-RU" sz="2400" dirty="0" smtClean="0">
                <a:solidFill>
                  <a:srgbClr val="3C2A3C"/>
                </a:solidFill>
              </a:rPr>
              <a:t>                       Презентация Соколовой Л.Н.</a:t>
            </a:r>
            <a:endParaRPr lang="ru-RU" sz="2400" dirty="0">
              <a:solidFill>
                <a:srgbClr val="3C2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02922"/>
      </p:ext>
    </p:extLst>
  </p:cSld>
  <p:clrMapOvr>
    <a:masterClrMapping/>
  </p:clrMapOvr>
  <p:transition spd="slow" advTm="465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храмы\381823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1" y="-33496"/>
            <a:ext cx="5432449" cy="69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4680" y="5517232"/>
            <a:ext cx="173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Чудотворец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05647"/>
      </p:ext>
    </p:extLst>
  </p:cSld>
  <p:clrMapOvr>
    <a:masterClrMapping/>
  </p:clrMapOvr>
  <p:transition spd="slow" advTm="4765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храмы\14023_20130821_2116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84576" cy="69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53732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Покрово</a:t>
            </a:r>
            <a:r>
              <a:rPr lang="ru-RU" dirty="0" smtClean="0"/>
              <a:t>- Васильевский монастырь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238732"/>
      </p:ext>
    </p:extLst>
  </p:cSld>
  <p:clrMapOvr>
    <a:masterClrMapping/>
  </p:clrMapOvr>
  <p:transition spd="slow" advTm="486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храмы\m24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369370"/>
            <a:ext cx="9133736" cy="60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9622"/>
      </p:ext>
    </p:extLst>
  </p:cSld>
  <p:clrMapOvr>
    <a:masterClrMapping/>
  </p:clrMapOvr>
  <p:transition spd="slow" advTm="5563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храмы\Василий Павлово-Посадски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544616" cy="62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3093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Василий Грязнов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105821"/>
      </p:ext>
    </p:extLst>
  </p:cSld>
  <p:clrMapOvr>
    <a:masterClrMapping/>
  </p:clrMapOvr>
  <p:transition spd="slow" advTm="5486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храмы\Gryaz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84520" cy="61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30764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Праведный Василий </a:t>
            </a:r>
            <a:r>
              <a:rPr lang="ru-RU" dirty="0" err="1" smtClean="0"/>
              <a:t>Павловопосадский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28385"/>
      </p:ext>
    </p:extLst>
  </p:cSld>
  <p:clrMapOvr>
    <a:masterClrMapping/>
  </p:clrMapOvr>
  <p:transition spd="slow" advTm="5539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храмы\8283380e4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2" y="764704"/>
            <a:ext cx="8962538" cy="43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Павловская шаль. Фрагмент.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49589"/>
      </p:ext>
    </p:extLst>
  </p:cSld>
  <p:clrMapOvr>
    <a:masterClrMapping/>
  </p:clrMapOvr>
  <p:transition spd="slow" advTm="472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храмы\69_200_auto_5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01882" cy="60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Павловского Посада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58298"/>
      </p:ext>
    </p:extLst>
  </p:cSld>
  <p:clrMapOvr>
    <a:masterClrMapping/>
  </p:clrMapOvr>
  <p:transition spd="slow" advTm="5951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храмы\2012-06-27 14-51-38_timabal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5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0307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Народный промысел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56776"/>
      </p:ext>
    </p:extLst>
  </p:cSld>
  <p:clrMapOvr>
    <a:masterClrMapping/>
  </p:clrMapOvr>
  <p:transition spd="slow" advTm="4855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храмы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06544" cy="58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99767"/>
      </p:ext>
    </p:extLst>
  </p:cSld>
  <p:clrMapOvr>
    <a:masterClrMapping/>
  </p:clrMapOvr>
  <p:transition spd="slow" advTm="4459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храмы\14023_20130821_21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22488"/>
            <a:ext cx="268128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дминистратор\Рабочий стол\храмы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89" y="22488"/>
            <a:ext cx="3019797" cy="40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Администратор\Рабочий стол\храмы\DSC03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65401"/>
            <a:ext cx="4423709" cy="33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15951"/>
      </p:ext>
    </p:extLst>
  </p:cSld>
  <p:clrMapOvr>
    <a:masterClrMapping/>
  </p:clrMapOvr>
  <p:transition spd="slow" advTm="5569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64533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Павлово- Посадская земля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35805"/>
      </p:ext>
    </p:extLst>
  </p:cSld>
  <p:clrMapOvr>
    <a:masterClrMapping/>
  </p:clrMapOvr>
  <p:transition spd="slow" advTm="535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храмы\0_33b2c_6a4cf40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0520" cy="56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27749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Мост невест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17548"/>
      </p:ext>
    </p:extLst>
  </p:cSld>
  <p:clrMapOvr>
    <a:masterClrMapping/>
  </p:clrMapOvr>
  <p:transition spd="slow" advTm="485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нтон\Desktop\IMG_0425ч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43926"/>
            <a:ext cx="4392488" cy="69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3012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Молодожены на мосту невест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81094"/>
      </p:ext>
    </p:extLst>
  </p:cSld>
  <p:clrMapOvr>
    <a:masterClrMapping/>
  </p:clrMapOvr>
  <p:transition spd="slow" advTm="4851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храмы\44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21" y="174041"/>
            <a:ext cx="415944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9269" y="597738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Воскресенский Дмитровский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08100"/>
      </p:ext>
    </p:extLst>
  </p:cSld>
  <p:clrMapOvr>
    <a:masterClrMapping/>
  </p:clrMapOvr>
  <p:transition spd="slow" advTm="694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храмы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842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Колокольня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433735"/>
      </p:ext>
    </p:extLst>
  </p:cSld>
  <p:clrMapOvr>
    <a:masterClrMapping/>
  </p:clrMapOvr>
  <p:transition spd="slow" advTm="5074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храмы\00962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0071"/>
            <a:ext cx="4896544" cy="68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56612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Солунский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17528"/>
      </p:ext>
    </p:extLst>
  </p:cSld>
  <p:clrMapOvr>
    <a:masterClrMapping/>
  </p:clrMapOvr>
  <p:transition spd="slow" advTm="505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храмы\7666ccba409a463ab35ad6236453bc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68"/>
            <a:ext cx="5548386" cy="69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082" y="5445224"/>
            <a:ext cx="175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Георгий Победоносец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773004"/>
      </p:ext>
    </p:extLst>
  </p:cSld>
  <p:clrMapOvr>
    <a:masterClrMapping/>
  </p:clrMapOvr>
  <p:transition spd="slow" advTm="5063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храмы\DSC03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475140"/>
            <a:ext cx="5429672" cy="38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 Святителя Николая (Филимоново)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314708"/>
      </p:ext>
    </p:extLst>
  </p:cSld>
  <p:clrMapOvr>
    <a:masterClrMapping/>
  </p:clrMapOvr>
  <p:transition spd="slow" advTm="5278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56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INFINITY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Антон</cp:lastModifiedBy>
  <cp:revision>17</cp:revision>
  <dcterms:created xsi:type="dcterms:W3CDTF">2015-04-20T14:12:55Z</dcterms:created>
  <dcterms:modified xsi:type="dcterms:W3CDTF">2016-01-24T12:28:52Z</dcterms:modified>
</cp:coreProperties>
</file>