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6" r:id="rId3"/>
    <p:sldId id="288" r:id="rId4"/>
    <p:sldId id="299" r:id="rId5"/>
    <p:sldId id="298" r:id="rId6"/>
    <p:sldId id="300" r:id="rId7"/>
    <p:sldId id="301" r:id="rId8"/>
    <p:sldId id="302" r:id="rId9"/>
    <p:sldId id="306" r:id="rId10"/>
    <p:sldId id="304" r:id="rId11"/>
    <p:sldId id="305" r:id="rId12"/>
    <p:sldId id="29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39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-41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04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Полилиния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" name="Полилиния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" name="Полилиния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Полилиния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Полилиния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49" name="Полилиния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Полилиния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Полилиния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59" name="Полилиния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0" name="Полилиния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61" name="Группа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Полилиния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81" name="Группа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Полилиния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Полилиния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Полилиния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Полилиния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87" name="Группа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Полилиния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Полилиния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Полилиния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9" name="Группа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06" name="Группа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5" name="Полилиния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6" name="Полилиния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17" name="Группа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Полилиния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Полилиния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Полилиния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Полилиния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Полилиния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Полилиния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Полилиния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Полилиния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Полилиния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Полилиния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Полилиния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Полилиния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Полилиния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Полилиния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Полилиния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Полилиния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Полилиния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Полилиния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Полилиния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Полилиния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Полилиния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Полилиния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46" name="Группа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Полилиния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" name="Полилиния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" name="Полилиния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" name="Полилиния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" name="Полилиния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" name="Полилиния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" name="Полилиния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" name="Полилиния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" name="Полилиния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" name="Полилиния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" name="Полилиния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" name="Полилиния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" name="Полилиния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" name="Полилиния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" name="Полилиния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" name="Полилиния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" name="Полилиния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" name="Полилиния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" name="Полилиния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" name="Полилиния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" name="Полилиния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" name="Полилиния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" name="Полилиния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" name="Полилиния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71" name="Группа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8288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857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155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9342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584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252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370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Полилиния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9" name="Группа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3" name="Группа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Полилиния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Полилиния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Полилиния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77" name="Группа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" name="Полилиния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6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7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8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9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0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1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2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3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4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5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6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7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8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9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0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1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2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3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4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5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6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7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8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9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0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1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2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3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4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5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6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7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8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9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0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1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2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3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4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5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6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7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8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9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0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1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2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3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4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5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6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7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8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9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0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1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2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3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4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5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6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7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8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9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60" name="Группа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Полилиния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2" name="Полилиния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3" name="Полилиния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4" name="Полилиния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5" name="Полилиния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6" name="Полилиния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" name="Полилиния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8" name="Полилиния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9" name="Полилиния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0" name="Полилиния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1" name="Полилиния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2" name="Полилиния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3" name="Полилиния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Полилиния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5" name="Полилиния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6" name="Полилиния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7" name="Полилиния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Полилиния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9" name="Полилиния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0" name="Полилиния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1" name="Полилиния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2" name="Полилиния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3" name="Полилиния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4" name="Полилиния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Полилиния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Полилиния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7" name="Полилиния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8" name="Полилиния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89" name="Группа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Полилиния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1" name="Овал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2" name="Полилиния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3" name="Полилиния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4" name="Полилиния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5" name="Полилиния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6" name="Полилиния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7" name="Полилиния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8" name="Полилиния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9" name="Полилиния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0" name="Полилиния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1" name="Полилиния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2" name="Полилиния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3" name="Полилиния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4" name="Полилиния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5" name="Полилиния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6" name="Полилиния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7" name="Полилиния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8" name="Полилиния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9" name="Полилиния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10" name="Полилиния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311" name="Группа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Полилиния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3" name="Полилиния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4" name="Полилиния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5" name="Полилиния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6" name="Полилиния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7" name="Полилиния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8" name="Полилиния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9" name="Полилиния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0" name="Полилиния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1" name="Полилиния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2" name="Полилиния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3" name="Полилиния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4" name="Полилиния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5" name="Полилиния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6" name="Полилиния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7" name="Полилиния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8" name="Полилиния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9" name="Полилиния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0" name="Полилиния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1" name="Полилиния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2" name="Полилиния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3" name="Полилиния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4" name="Полилиния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5" name="Полилиния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6" name="Полилиния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7" name="Полилиния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8" name="Полилиния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9" name="Полилиния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0" name="Полилиния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1" name="Полилиния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2" name="Полилиния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3" name="Полилиния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4" name="Полилиния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5" name="Полилиния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6" name="Полилиния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7" name="Полилиния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48" name="Группа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Группа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Полилиния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6" name="Полилиния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7" name="Полилиния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8" name="Полилиния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9" name="Полилиния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0" name="Полилиния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1" name="Полилиния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2" name="Полилиния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3" name="Полилиния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4" name="Полилиния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5" name="Полилиния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6" name="Полилиния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7" name="Полилиния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8" name="Полилиния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9" name="Полилиния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0" name="Полилиния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1" name="Полилиния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2" name="Полилиния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3" name="Полилиния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4" name="Полилиния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5" name="Полилиния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6" name="Полилиния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7" name="Полилиния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8" name="Полилиния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99" name="Полилиния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0" name="Полилиния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1" name="Полилиния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2" name="Полилиния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3" name="Полилиния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4" name="Полилиния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5" name="Полилиния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6" name="Полилиния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7" name="Полилиния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8" name="Полилиния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09" name="Полилиния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0" name="Полилиния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1" name="Полилиния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2" name="Полилиния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3" name="Полилиния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4" name="Полилиния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5" name="Полилиния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6" name="Полилиния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7" name="Полилиния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8" name="Полилиния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9" name="Полилиния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20" name="Полилиния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21" name="Полилиния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50" name="Группа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Полилиния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7" name="Полилиния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8" name="Полилиния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9" name="Полилиния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0" name="Полилиния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1" name="Полилиния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2" name="Полилиния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3" name="Полилиния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4" name="Полилиния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51" name="Группа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Полилиния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0" name="Полилиния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1" name="Полилиния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2" name="Полилиния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3" name="Полилиния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4" name="Полилиния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5" name="Полилиния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352" name="Группа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Полилиния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4" name="Полилиния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5" name="Полилиния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6" name="Полилиния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7" name="Полилиния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8" name="Полилиния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grpSp>
        <p:nvGrpSpPr>
          <p:cNvPr id="422" name="Группа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31" name="Группа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3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4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5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6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7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8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9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40" name="Группа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2011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900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594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173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Полилиния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0" name="Группа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Полилиния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6" name="Группа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Полилиния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34" name="Группа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Полилиния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Полилиния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Полилиния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43" name="Группа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Полилиния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1" name="Группа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20.01.2016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36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3552">
          <p15:clr>
            <a:srgbClr val="F26B43"/>
          </p15:clr>
        </p15:guide>
        <p15:guide id="5" pos="6720">
          <p15:clr>
            <a:srgbClr val="F26B43"/>
          </p15:clr>
        </p15:guide>
        <p15:guide id="6" pos="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1288" y="165019"/>
            <a:ext cx="9360418" cy="2947327"/>
          </a:xfrm>
        </p:spPr>
        <p:txBody>
          <a:bodyPr/>
          <a:lstStyle/>
          <a:p>
            <a:r>
              <a:rPr lang="ru-RU" dirty="0" smtClean="0"/>
              <a:t>Путешествие в город Осенний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0670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5135" y="738704"/>
            <a:ext cx="5576905" cy="40559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71658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6603" y="1697181"/>
            <a:ext cx="4602997" cy="37361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65329" y="472108"/>
            <a:ext cx="829159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 новых встреч</a:t>
            </a:r>
          </a:p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149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7735" y="1038005"/>
            <a:ext cx="6788257" cy="5509949"/>
          </a:xfrm>
        </p:spPr>
      </p:pic>
    </p:spTree>
    <p:extLst>
      <p:ext uri="{BB962C8B-B14F-4D97-AF65-F5344CB8AC3E}">
        <p14:creationId xmlns:p14="http://schemas.microsoft.com/office/powerpoint/2010/main" xmlns="" val="1403866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1288" y="165019"/>
            <a:ext cx="9360418" cy="2947327"/>
          </a:xfrm>
        </p:spPr>
        <p:txBody>
          <a:bodyPr/>
          <a:lstStyle/>
          <a:p>
            <a:r>
              <a:rPr lang="ru-RU" dirty="0" smtClean="0"/>
              <a:t>Станция «Приметы»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57462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Приметы осени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Дни становятся короче;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Чаще идет дождь;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Становится прохладнее;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/>
              <a:t>Желтеют и опадают листья.</a:t>
            </a:r>
          </a:p>
          <a:p>
            <a:pPr marL="4572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613694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1288" y="165019"/>
            <a:ext cx="9360418" cy="2947327"/>
          </a:xfrm>
        </p:spPr>
        <p:txBody>
          <a:bodyPr/>
          <a:lstStyle/>
          <a:p>
            <a:r>
              <a:rPr lang="ru-RU" dirty="0" smtClean="0"/>
              <a:t>Станция «Рабочая»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94233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Труд людей осенью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536" y="1647342"/>
            <a:ext cx="3376915" cy="25299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1673" y="1647342"/>
            <a:ext cx="4191000" cy="25431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8535" y="3748281"/>
            <a:ext cx="4076054" cy="255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5462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1288" y="165019"/>
            <a:ext cx="9360418" cy="2947327"/>
          </a:xfrm>
        </p:spPr>
        <p:txBody>
          <a:bodyPr/>
          <a:lstStyle/>
          <a:p>
            <a:r>
              <a:rPr lang="ru-RU" dirty="0" smtClean="0"/>
              <a:t>Станция «Загадочная»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2357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80449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Загадки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5431" y="883403"/>
            <a:ext cx="10817816" cy="56258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И </a:t>
            </a:r>
            <a:r>
              <a:rPr lang="ru-RU" sz="2400" dirty="0"/>
              <a:t>зелен, и густ на грядке вырос </a:t>
            </a:r>
            <a:r>
              <a:rPr lang="ru-RU" sz="2400" dirty="0" smtClean="0"/>
              <a:t>куст. Покопай </a:t>
            </a:r>
            <a:r>
              <a:rPr lang="ru-RU" sz="2400" dirty="0"/>
              <a:t>немножко: под </a:t>
            </a:r>
            <a:r>
              <a:rPr lang="ru-RU" sz="2400" dirty="0" smtClean="0"/>
              <a:t>кустом…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Уродилась я на славу</a:t>
            </a:r>
            <a:r>
              <a:rPr lang="ru-RU" sz="2400" dirty="0" smtClean="0"/>
              <a:t>, Голова </a:t>
            </a:r>
            <a:r>
              <a:rPr lang="ru-RU" sz="2400" dirty="0"/>
              <a:t>бела, кудрява.</a:t>
            </a:r>
          </a:p>
          <a:p>
            <a:pPr marL="45720" indent="0">
              <a:buNone/>
            </a:pPr>
            <a:r>
              <a:rPr lang="ru-RU" sz="2400" dirty="0"/>
              <a:t>Кто любит щи </a:t>
            </a:r>
            <a:r>
              <a:rPr lang="ru-RU" sz="2400" dirty="0" smtClean="0"/>
              <a:t>- Меня </a:t>
            </a:r>
            <a:r>
              <a:rPr lang="ru-RU" sz="2400" dirty="0"/>
              <a:t>в них ищи</a:t>
            </a:r>
            <a:r>
              <a:rPr lang="ru-RU" sz="24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Корешок оранжевый под землей сидит,</a:t>
            </a:r>
          </a:p>
          <a:p>
            <a:pPr marL="45720" indent="0">
              <a:buNone/>
            </a:pPr>
            <a:r>
              <a:rPr lang="ru-RU" sz="2400" dirty="0"/>
              <a:t>Кладезь витаминов он в себе хранит,</a:t>
            </a:r>
          </a:p>
          <a:p>
            <a:pPr marL="45720" indent="0">
              <a:buNone/>
            </a:pPr>
            <a:r>
              <a:rPr lang="ru-RU" sz="2400" dirty="0"/>
              <a:t>Помогает деткам здоровее стать,</a:t>
            </a:r>
          </a:p>
          <a:p>
            <a:pPr marL="45720" indent="0">
              <a:buNone/>
            </a:pPr>
            <a:r>
              <a:rPr lang="ru-RU" sz="2400" dirty="0"/>
              <a:t>Что это за овощ, можете сказать</a:t>
            </a:r>
            <a:r>
              <a:rPr lang="ru-RU" sz="2400" dirty="0" smtClean="0"/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Вверху зелено, внизу красно</a:t>
            </a:r>
            <a:r>
              <a:rPr lang="ru-RU" sz="2400" dirty="0" smtClean="0"/>
              <a:t>, В </a:t>
            </a:r>
            <a:r>
              <a:rPr lang="ru-RU" sz="2400" dirty="0"/>
              <a:t>землю вросло.</a:t>
            </a:r>
          </a:p>
        </p:txBody>
      </p:sp>
    </p:spTree>
    <p:extLst>
      <p:ext uri="{BB962C8B-B14F-4D97-AF65-F5344CB8AC3E}">
        <p14:creationId xmlns:p14="http://schemas.microsoft.com/office/powerpoint/2010/main" xmlns="" val="164109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1288" y="165019"/>
            <a:ext cx="9360418" cy="2947327"/>
          </a:xfrm>
        </p:spPr>
        <p:txBody>
          <a:bodyPr/>
          <a:lstStyle/>
          <a:p>
            <a:r>
              <a:rPr lang="ru-RU" dirty="0" smtClean="0"/>
              <a:t>Станция «Пластилиновая»»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3735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3485788-A8A7-4A59-A508-5F918119F4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забавными осенними иллюстрациями (широкоэкранный формат)</Template>
  <TotalTime>0</TotalTime>
  <Words>116</Words>
  <Application>Microsoft Office PowerPoint</Application>
  <PresentationFormat>Произвольный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Back to School 16x9</vt:lpstr>
      <vt:lpstr>Путешествие в город Осенний</vt:lpstr>
      <vt:lpstr>Слайд 2</vt:lpstr>
      <vt:lpstr>Станция «Приметы»</vt:lpstr>
      <vt:lpstr>Приметы осени</vt:lpstr>
      <vt:lpstr>Станция «Рабочая»</vt:lpstr>
      <vt:lpstr>Труд людей осенью</vt:lpstr>
      <vt:lpstr>Станция «Загадочная»</vt:lpstr>
      <vt:lpstr>Загадки</vt:lpstr>
      <vt:lpstr>Станция «Пластилиновая»»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2015-09-06T06:53:21Z</dcterms:created>
  <dcterms:modified xsi:type="dcterms:W3CDTF">2016-01-20T05:46:02Z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TC028952699991</vt:lpwstr>
  </property>
</Properties>
</file>