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124" r:id="rId2"/>
    <p:sldMasterId id="2147484139" r:id="rId3"/>
  </p:sldMasterIdLst>
  <p:sldIdLst>
    <p:sldId id="265" r:id="rId4"/>
    <p:sldId id="266" r:id="rId5"/>
    <p:sldId id="258" r:id="rId6"/>
    <p:sldId id="259" r:id="rId7"/>
    <p:sldId id="267" r:id="rId8"/>
    <p:sldId id="260" r:id="rId9"/>
    <p:sldId id="268" r:id="rId10"/>
    <p:sldId id="269" r:id="rId11"/>
    <p:sldId id="272" r:id="rId12"/>
    <p:sldId id="262" r:id="rId13"/>
    <p:sldId id="264" r:id="rId14"/>
    <p:sldId id="263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30" autoAdjust="0"/>
  </p:normalViewPr>
  <p:slideViewPr>
    <p:cSldViewPr>
      <p:cViewPr varScale="1">
        <p:scale>
          <a:sx n="84" d="100"/>
          <a:sy n="84" d="100"/>
        </p:scale>
        <p:origin x="9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88827D-A4D1-4E27-88C5-BD436639E2F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118F52-5772-44D7-8893-9348AFD38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1629-86F3-49F2-8BD9-8144D31745B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3D53-6FFF-4CE0-8B59-D283A5B14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5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CE32-BB7D-41E3-9C2C-D552D0921D7F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0DBF-6B14-41B5-9103-FCC5EA477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89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217FAC-9BBA-4583-BC76-77662C29C1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5718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E61301-C757-4D57-9BDB-684504661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717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D25B71-070F-43FF-8717-262285D14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6485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95359C-2346-4A0B-93B8-21DB9B1844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0846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B15117-A93B-47DB-B837-C505D2AB0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0153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4B87E5-73A6-4462-BB34-DAE774FA98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27194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B4012-1195-43F5-8579-7D12AC963E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8382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34FB5E-8CEE-46FE-A1EF-2ED866B0C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6851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AE44-953E-4C2E-90D8-F24CB04EDD65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C58-8EAF-42EA-9AE7-62D371F2D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45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B015F0-496C-4E32-9F50-837976911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03858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F235C4-0A3F-43E9-AD64-669C754C5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0510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EA8B49-1B7E-41EF-BB94-74E5B82A0A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64367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450E1A-9CBF-4772-9827-EA383F4D62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4449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BD8D35-EEC2-44B4-91F1-AE55DDB65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02371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654F16-EF9A-4039-9AAE-C72F421C0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01029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045EE7-CFE6-4FDC-950B-596A7CC84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53464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036B27-EDEF-4B26-9BB5-CE657F208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34809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ECE9C6"/>
                </a:solidFill>
              </a:defRPr>
            </a:lvl1pPr>
          </a:lstStyle>
          <a:p>
            <a:pPr>
              <a:defRPr/>
            </a:pPr>
            <a:fld id="{341045E8-B3EA-466C-A028-73B00FD1EC71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CE9C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CE9C6"/>
                </a:solidFill>
              </a:defRPr>
            </a:lvl1pPr>
          </a:lstStyle>
          <a:p>
            <a:pPr>
              <a:defRPr/>
            </a:pPr>
            <a:fld id="{56B0028A-F947-4CFE-81FE-792BE6314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C2AC-F1BF-46EB-8E2B-DDFFD5533BD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661B-5B93-4BF6-A1DF-A04DAC327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8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29DF-70CF-4812-8583-6849030A259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0EC0-B1E0-4FE3-A0EF-45254D7EF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9A1C-BC2B-43EB-B079-609304358FD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90AA-409C-41FC-85D8-7A5D6A26B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5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36AA-8A74-4C32-AA67-A60D46BB7CE5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E3E6-B71D-4CD9-A805-FB61B60B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42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78AC-B14A-451F-A6F5-9B76BBC50693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2D78-C1EE-48F6-8043-B5C90A490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57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3CA4-1E1D-4C4A-9A22-428D565366B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E129-1F31-4C9A-A8AC-190A03E8B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13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6B0C-E44A-4433-A196-0BCE42EDF1B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095A-964B-49A5-98D9-2E9154E66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15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FE7B-241B-4279-9697-8E3A63BA1D5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1A9D-C93E-4C38-A79B-046872185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49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FABF-3A64-44E2-B009-1F5D4FAFA68A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7685-6E22-471E-A4A7-8495FAB47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0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CAB5-E461-4DFF-8A11-C8CF94B2EAFA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773A-2120-45D6-BAB8-59584DFCA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20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17AC-8D8A-4A53-97FE-7F19A9D37D6F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074E-594C-4849-A5C7-75C92C14E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03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165F73-5A62-4C4F-826D-8B98302607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1631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7427-C1E1-430D-B321-911CB4127DE0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1A4F-1981-49FF-9B9F-249BC4151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2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8371E2-6599-4760-A822-9D3AF92357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6484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01BA-7103-41C5-A5A5-D562C580DAB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75A3-DD20-41C3-9D20-CEFBDBE72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882E-97EC-4EFF-B6F9-9BAAC66457B0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DBF1-25F5-47F9-9463-951907698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4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DB41-FBBE-4AE3-B77E-F52F7376A54C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98F3-9166-44B9-895F-EB69B1745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4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B880-77C8-4504-BC24-0C83CF8FF7B3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7D72-D4F6-40A3-887C-471840227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6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4CE0-DAAA-455D-A5B1-397F30FA85D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049E-312E-44CD-8D66-E6D18A222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7D10FF-84FF-4D49-8E0A-58D4644EC32B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4A6E255-4949-4284-AC3A-8D7856B7C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87" r:id="rId7"/>
    <p:sldLayoutId id="2147484188" r:id="rId8"/>
    <p:sldLayoutId id="2147484189" r:id="rId9"/>
    <p:sldLayoutId id="2147484199" r:id="rId10"/>
    <p:sldLayoutId id="2147484200" r:id="rId11"/>
    <p:sldLayoutId id="2147484201" r:id="rId12"/>
    <p:sldLayoutId id="214748420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DB45AA4-418E-4BDA-B619-60907019F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5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  <p:bldP spid="2254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5D1D"/>
                </a:solidFill>
                <a:latin typeface="+mn-lt"/>
              </a:defRPr>
            </a:lvl1pPr>
          </a:lstStyle>
          <a:p>
            <a:pPr>
              <a:defRPr/>
            </a:pPr>
            <a:fld id="{79AA9402-C0C1-496A-9D6F-E91D8017D27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5D1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5D1D"/>
                </a:solidFill>
                <a:latin typeface="+mn-lt"/>
              </a:defRPr>
            </a:lvl1pPr>
          </a:lstStyle>
          <a:p>
            <a:pPr>
              <a:defRPr/>
            </a:pPr>
            <a:fld id="{A77252B7-133E-47AA-9D6A-582682FB5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190" r:id="rId7"/>
    <p:sldLayoutId id="2147484191" r:id="rId8"/>
    <p:sldLayoutId id="2147484192" r:id="rId9"/>
    <p:sldLayoutId id="2147484223" r:id="rId10"/>
    <p:sldLayoutId id="2147484224" r:id="rId11"/>
    <p:sldLayoutId id="2147484225" r:id="rId12"/>
    <p:sldLayoutId id="214748422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2688" y="781050"/>
            <a:ext cx="6778625" cy="233997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Преподаватель истории изобразительного искусства </a:t>
            </a:r>
            <a:r>
              <a:rPr lang="ru-RU" dirty="0"/>
              <a:t> </a:t>
            </a:r>
            <a:r>
              <a:rPr lang="ru-RU" dirty="0" smtClean="0"/>
              <a:t>ГБПОУ КМБ № 48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mtClean="0"/>
              <a:t>Серова Т.А.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G:\ФОТО 3И - 12 и 4В - 11\DSC03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G:\А) ОТКРЫТЫЙ УРОК\DSC03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4575" y="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SC036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549275"/>
            <a:ext cx="4214813" cy="5616575"/>
          </a:xfrm>
        </p:spPr>
      </p:pic>
      <p:pic>
        <p:nvPicPr>
          <p:cNvPr id="50179" name="Picture 3" descr="DSC036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404813"/>
            <a:ext cx="3743325" cy="2808287"/>
          </a:xfrm>
        </p:spPr>
      </p:pic>
      <p:pic>
        <p:nvPicPr>
          <p:cNvPr id="50180" name="Picture 4" descr="DSC036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3500438"/>
            <a:ext cx="3816350" cy="2862262"/>
          </a:xfrm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2688" y="835025"/>
            <a:ext cx="6778625" cy="228600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860800"/>
            <a:ext cx="7089775" cy="1127125"/>
          </a:xfrm>
        </p:spPr>
        <p:txBody>
          <a:bodyPr rtlCol="0">
            <a:normAutofit/>
          </a:bodyPr>
          <a:lstStyle/>
          <a:p>
            <a:pPr>
              <a:buClr>
                <a:srgbClr val="FFCC00"/>
              </a:buClr>
              <a:buSzPct val="70000"/>
              <a:defRPr/>
            </a:pPr>
            <a:r>
              <a:rPr lang="ru-RU" alt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Преподаватель общепрофессиональных дисциплин ГБПОУ КМБ № 48 Серова Т.А.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9940" name="Picture 2" descr="G:\КОНКУРС ПРЕЗЕНТАЦИЯ К УРОКУ - 3\А) ОТКРЫТЫЙ УРОК\DSC03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8" y="-65405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G:\ФОТО 3И - 12 и 4В - 11\DSC03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G:\А) ОТКРЫТЫЙ УРОК\DSC03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КОНКУРС ПРЕЗЕНТАЦИЯ К УРОКУ - 3\А) ОТКРЫТЫЙ УРОК\DSC03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2" descr="G:\КОНКУРС ПРЕЗЕНТАЦИЯ К УРОКУ - 3\А) ОТКРЫТЫЙ УРОК\DSC03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А) ОТКРЫТЫЙ УРОК\DSC03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А) ОТКРЫТЫЙ УРОК\DSC03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1203801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SC03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80963"/>
            <a:ext cx="9359900" cy="70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24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Garamond</vt:lpstr>
      <vt:lpstr>Times New Roman</vt:lpstr>
      <vt:lpstr>Wingdings</vt:lpstr>
      <vt:lpstr>Твердый переплет</vt:lpstr>
      <vt:lpstr>Течение</vt:lpstr>
      <vt:lpstr>1_Твердый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Фотоматериал к уроку на тему: «Титаны Возрождения»</dc:title>
  <dc:creator>User</dc:creator>
  <cp:lastModifiedBy>Shadow</cp:lastModifiedBy>
  <cp:revision>12</cp:revision>
  <dcterms:created xsi:type="dcterms:W3CDTF">2016-01-18T15:59:18Z</dcterms:created>
  <dcterms:modified xsi:type="dcterms:W3CDTF">2016-01-31T11:52:48Z</dcterms:modified>
</cp:coreProperties>
</file>